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"/>
  </p:notesMasterIdLst>
  <p:sldIdLst>
    <p:sldId id="256" r:id="rId2"/>
    <p:sldId id="261" r:id="rId3"/>
    <p:sldId id="262" r:id="rId4"/>
    <p:sldId id="258" r:id="rId5"/>
  </p:sldIdLst>
  <p:sldSz cx="9144000" cy="5143500" type="screen16x9"/>
  <p:notesSz cx="6858000" cy="9144000"/>
  <p:embeddedFontLst>
    <p:embeddedFont>
      <p:font typeface="Alata" panose="020B0604020202020204" charset="0"/>
      <p:regular r:id="rId7"/>
    </p:embeddedFont>
    <p:embeddedFont>
      <p:font typeface="Albert Sans" panose="020B0604020202020204" charset="0"/>
      <p:regular r:id="rId8"/>
      <p:bold r:id="rId9"/>
      <p:italic r:id="rId10"/>
      <p:boldItalic r:id="rId11"/>
    </p:embeddedFont>
    <p:embeddedFont>
      <p:font typeface="Nunito Light" pitchFamily="2" charset="0"/>
      <p:regular r:id="rId12"/>
      <p:italic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2F5E73-17DA-46FF-84A0-0B33F2EF05FC}">
  <a:tblStyle styleId="{532F5E73-17DA-46FF-84A0-0B33F2EF05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3641F8A-96D1-4F40-87C4-E3B781EA97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>
        <p:scale>
          <a:sx n="100" d="100"/>
          <a:sy n="100" d="100"/>
        </p:scale>
        <p:origin x="89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45be87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45be87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5587E510-50FC-1115-9F24-31DB1302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25d80b419_0_200:notes">
            <a:extLst>
              <a:ext uri="{FF2B5EF4-FFF2-40B4-BE49-F238E27FC236}">
                <a16:creationId xmlns:a16="http://schemas.microsoft.com/office/drawing/2014/main" id="{04AAF639-773C-65A8-04EE-5EB0C7A97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25d80b419_0_200:notes">
            <a:extLst>
              <a:ext uri="{FF2B5EF4-FFF2-40B4-BE49-F238E27FC236}">
                <a16:creationId xmlns:a16="http://schemas.microsoft.com/office/drawing/2014/main" id="{2019464F-3BCF-4678-C0E9-ABA61264AD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9BE820A5-6E89-3937-C95A-3A5885CB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25d80b419_0_200:notes">
            <a:extLst>
              <a:ext uri="{FF2B5EF4-FFF2-40B4-BE49-F238E27FC236}">
                <a16:creationId xmlns:a16="http://schemas.microsoft.com/office/drawing/2014/main" id="{FAEE3624-89C0-A7F9-3545-985A9A635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25d80b419_0_200:notes">
            <a:extLst>
              <a:ext uri="{FF2B5EF4-FFF2-40B4-BE49-F238E27FC236}">
                <a16:creationId xmlns:a16="http://schemas.microsoft.com/office/drawing/2014/main" id="{C7E284D2-8DB3-26A1-BC7A-A259F8FB2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622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850" y="1244775"/>
            <a:ext cx="5682300" cy="18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30850" y="34892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3698850" y="-130200"/>
            <a:ext cx="5403900" cy="54039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459825"/>
            <a:ext cx="3340800" cy="27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>
            <a:spLocks noGrp="1"/>
          </p:cNvSpPr>
          <p:nvPr>
            <p:ph type="pic" idx="2"/>
          </p:nvPr>
        </p:nvSpPr>
        <p:spPr>
          <a:xfrm>
            <a:off x="4572000" y="742953"/>
            <a:ext cx="3657600" cy="36576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/>
          <p:nvPr/>
        </p:nvSpPr>
        <p:spPr>
          <a:xfrm flipH="1">
            <a:off x="197188" y="1582824"/>
            <a:ext cx="335359" cy="901749"/>
          </a:xfrm>
          <a:custGeom>
            <a:avLst/>
            <a:gdLst/>
            <a:ahLst/>
            <a:cxnLst/>
            <a:rect l="l" t="t" r="r" b="b"/>
            <a:pathLst>
              <a:path w="5516" h="14832" extrusionOk="0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flipH="1">
            <a:off x="307781" y="1797677"/>
            <a:ext cx="100741" cy="572044"/>
          </a:xfrm>
          <a:custGeom>
            <a:avLst/>
            <a:gdLst/>
            <a:ahLst/>
            <a:cxnLst/>
            <a:rect l="l" t="t" r="r" b="b"/>
            <a:pathLst>
              <a:path w="1657" h="9409" extrusionOk="0">
                <a:moveTo>
                  <a:pt x="799" y="1"/>
                </a:moveTo>
                <a:cubicBezTo>
                  <a:pt x="622" y="1"/>
                  <a:pt x="429" y="75"/>
                  <a:pt x="282" y="208"/>
                </a:cubicBezTo>
                <a:cubicBezTo>
                  <a:pt x="1" y="504"/>
                  <a:pt x="1" y="977"/>
                  <a:pt x="282" y="1258"/>
                </a:cubicBezTo>
                <a:cubicBezTo>
                  <a:pt x="400" y="1376"/>
                  <a:pt x="563" y="1450"/>
                  <a:pt x="710" y="1465"/>
                </a:cubicBezTo>
                <a:lnTo>
                  <a:pt x="710" y="7941"/>
                </a:lnTo>
                <a:cubicBezTo>
                  <a:pt x="577" y="7971"/>
                  <a:pt x="429" y="8045"/>
                  <a:pt x="326" y="8148"/>
                </a:cubicBezTo>
                <a:cubicBezTo>
                  <a:pt x="30" y="8444"/>
                  <a:pt x="30" y="8902"/>
                  <a:pt x="326" y="9198"/>
                </a:cubicBezTo>
                <a:cubicBezTo>
                  <a:pt x="466" y="9338"/>
                  <a:pt x="655" y="9409"/>
                  <a:pt x="843" y="9409"/>
                </a:cubicBezTo>
                <a:cubicBezTo>
                  <a:pt x="1032" y="9409"/>
                  <a:pt x="1220" y="9338"/>
                  <a:pt x="1361" y="9198"/>
                </a:cubicBezTo>
                <a:cubicBezTo>
                  <a:pt x="1657" y="8902"/>
                  <a:pt x="1657" y="8444"/>
                  <a:pt x="1361" y="8148"/>
                </a:cubicBezTo>
                <a:cubicBezTo>
                  <a:pt x="1243" y="8030"/>
                  <a:pt x="1095" y="7971"/>
                  <a:pt x="932" y="7941"/>
                </a:cubicBezTo>
                <a:lnTo>
                  <a:pt x="932" y="1465"/>
                </a:lnTo>
                <a:cubicBezTo>
                  <a:pt x="1080" y="1435"/>
                  <a:pt x="1213" y="1376"/>
                  <a:pt x="1331" y="1258"/>
                </a:cubicBezTo>
                <a:cubicBezTo>
                  <a:pt x="1612" y="977"/>
                  <a:pt x="1612" y="504"/>
                  <a:pt x="1331" y="208"/>
                </a:cubicBezTo>
                <a:cubicBezTo>
                  <a:pt x="1184" y="75"/>
                  <a:pt x="991" y="1"/>
                  <a:pt x="79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 flipH="1">
            <a:off x="190472" y="2484564"/>
            <a:ext cx="335359" cy="902600"/>
          </a:xfrm>
          <a:custGeom>
            <a:avLst/>
            <a:gdLst/>
            <a:ahLst/>
            <a:cxnLst/>
            <a:rect l="l" t="t" r="r" b="b"/>
            <a:pathLst>
              <a:path w="5516" h="14846" extrusionOk="0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 flipH="1">
            <a:off x="314562" y="2599651"/>
            <a:ext cx="100741" cy="571983"/>
          </a:xfrm>
          <a:custGeom>
            <a:avLst/>
            <a:gdLst/>
            <a:ahLst/>
            <a:cxnLst/>
            <a:rect l="l" t="t" r="r" b="b"/>
            <a:pathLst>
              <a:path w="1657" h="9408" extrusionOk="0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 flipH="1">
            <a:off x="193825" y="3850336"/>
            <a:ext cx="335359" cy="901749"/>
          </a:xfrm>
          <a:custGeom>
            <a:avLst/>
            <a:gdLst/>
            <a:ahLst/>
            <a:cxnLst/>
            <a:rect l="l" t="t" r="r" b="b"/>
            <a:pathLst>
              <a:path w="5516" h="14832" extrusionOk="0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187109" y="4752076"/>
            <a:ext cx="335359" cy="902600"/>
          </a:xfrm>
          <a:custGeom>
            <a:avLst/>
            <a:gdLst/>
            <a:ahLst/>
            <a:cxnLst/>
            <a:rect l="l" t="t" r="r" b="b"/>
            <a:pathLst>
              <a:path w="5516" h="14846" extrusionOk="0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 flipH="1">
            <a:off x="304425" y="547688"/>
            <a:ext cx="100741" cy="571983"/>
          </a:xfrm>
          <a:custGeom>
            <a:avLst/>
            <a:gdLst/>
            <a:ahLst/>
            <a:cxnLst/>
            <a:rect l="l" t="t" r="r" b="b"/>
            <a:pathLst>
              <a:path w="1657" h="9408" extrusionOk="0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9"/>
          <p:cNvGrpSpPr/>
          <p:nvPr/>
        </p:nvGrpSpPr>
        <p:grpSpPr>
          <a:xfrm>
            <a:off x="6638688" y="1317128"/>
            <a:ext cx="3810271" cy="5096351"/>
            <a:chOff x="6638688" y="1317128"/>
            <a:chExt cx="3810271" cy="5096351"/>
          </a:xfrm>
        </p:grpSpPr>
        <p:sp>
          <p:nvSpPr>
            <p:cNvPr id="94" name="Google Shape;94;p9"/>
            <p:cNvSpPr/>
            <p:nvPr/>
          </p:nvSpPr>
          <p:spPr>
            <a:xfrm rot="10800000">
              <a:off x="9032937" y="1317128"/>
              <a:ext cx="452268" cy="441242"/>
            </a:xfrm>
            <a:custGeom>
              <a:avLst/>
              <a:gdLst/>
              <a:ahLst/>
              <a:cxnLst/>
              <a:rect l="l" t="t" r="r" b="b"/>
              <a:pathLst>
                <a:path w="6522" h="6363" extrusionOk="0">
                  <a:moveTo>
                    <a:pt x="5782" y="1"/>
                  </a:moveTo>
                  <a:cubicBezTo>
                    <a:pt x="5590" y="1"/>
                    <a:pt x="5413" y="75"/>
                    <a:pt x="5279" y="208"/>
                  </a:cubicBezTo>
                  <a:cubicBezTo>
                    <a:pt x="5132" y="341"/>
                    <a:pt x="5043" y="518"/>
                    <a:pt x="5043" y="711"/>
                  </a:cubicBezTo>
                  <a:cubicBezTo>
                    <a:pt x="5028" y="873"/>
                    <a:pt x="5072" y="1021"/>
                    <a:pt x="5161" y="1139"/>
                  </a:cubicBezTo>
                  <a:lnTo>
                    <a:pt x="1258" y="5043"/>
                  </a:lnTo>
                  <a:cubicBezTo>
                    <a:pt x="1121" y="4940"/>
                    <a:pt x="959" y="4888"/>
                    <a:pt x="798" y="4888"/>
                  </a:cubicBezTo>
                  <a:cubicBezTo>
                    <a:pt x="611" y="4888"/>
                    <a:pt x="425" y="4959"/>
                    <a:pt x="282" y="5102"/>
                  </a:cubicBezTo>
                  <a:cubicBezTo>
                    <a:pt x="1" y="5398"/>
                    <a:pt x="1" y="5871"/>
                    <a:pt x="282" y="6152"/>
                  </a:cubicBezTo>
                  <a:cubicBezTo>
                    <a:pt x="430" y="6292"/>
                    <a:pt x="618" y="6363"/>
                    <a:pt x="807" y="6363"/>
                  </a:cubicBezTo>
                  <a:cubicBezTo>
                    <a:pt x="995" y="6363"/>
                    <a:pt x="1184" y="6292"/>
                    <a:pt x="1332" y="6152"/>
                  </a:cubicBezTo>
                  <a:cubicBezTo>
                    <a:pt x="1583" y="5900"/>
                    <a:pt x="1613" y="5486"/>
                    <a:pt x="1406" y="5206"/>
                  </a:cubicBezTo>
                  <a:lnTo>
                    <a:pt x="5309" y="1302"/>
                  </a:lnTo>
                  <a:cubicBezTo>
                    <a:pt x="5427" y="1405"/>
                    <a:pt x="5575" y="1479"/>
                    <a:pt x="5753" y="1479"/>
                  </a:cubicBezTo>
                  <a:cubicBezTo>
                    <a:pt x="5769" y="1481"/>
                    <a:pt x="5785" y="1481"/>
                    <a:pt x="5801" y="1481"/>
                  </a:cubicBezTo>
                  <a:cubicBezTo>
                    <a:pt x="5977" y="1481"/>
                    <a:pt x="6150" y="1409"/>
                    <a:pt x="6285" y="1287"/>
                  </a:cubicBezTo>
                  <a:cubicBezTo>
                    <a:pt x="6418" y="1154"/>
                    <a:pt x="6507" y="977"/>
                    <a:pt x="6522" y="770"/>
                  </a:cubicBezTo>
                  <a:cubicBezTo>
                    <a:pt x="6522" y="577"/>
                    <a:pt x="6448" y="385"/>
                    <a:pt x="6315" y="237"/>
                  </a:cubicBezTo>
                  <a:cubicBezTo>
                    <a:pt x="6315" y="237"/>
                    <a:pt x="6300" y="223"/>
                    <a:pt x="6300" y="223"/>
                  </a:cubicBezTo>
                  <a:cubicBezTo>
                    <a:pt x="6167" y="89"/>
                    <a:pt x="5989" y="16"/>
                    <a:pt x="58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95;p9"/>
            <p:cNvGrpSpPr/>
            <p:nvPr/>
          </p:nvGrpSpPr>
          <p:grpSpPr>
            <a:xfrm>
              <a:off x="6638688" y="1813567"/>
              <a:ext cx="3810271" cy="4599912"/>
              <a:chOff x="6638688" y="1813567"/>
              <a:chExt cx="3810271" cy="4599912"/>
            </a:xfrm>
          </p:grpSpPr>
          <p:grpSp>
            <p:nvGrpSpPr>
              <p:cNvPr id="96" name="Google Shape;96;p9"/>
              <p:cNvGrpSpPr/>
              <p:nvPr/>
            </p:nvGrpSpPr>
            <p:grpSpPr>
              <a:xfrm rot="2700000">
                <a:off x="7018175" y="3868443"/>
                <a:ext cx="2303575" cy="2027523"/>
                <a:chOff x="715100" y="1571201"/>
                <a:chExt cx="2303597" cy="2027543"/>
              </a:xfrm>
            </p:grpSpPr>
            <p:sp>
              <p:nvSpPr>
                <p:cNvPr id="97" name="Google Shape;97;p9"/>
                <p:cNvSpPr/>
                <p:nvPr/>
              </p:nvSpPr>
              <p:spPr>
                <a:xfrm>
                  <a:off x="715100" y="1571201"/>
                  <a:ext cx="2303597" cy="202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5" h="28997" extrusionOk="0">
                      <a:moveTo>
                        <a:pt x="32131" y="1"/>
                      </a:moveTo>
                      <a:cubicBezTo>
                        <a:pt x="31954" y="1"/>
                        <a:pt x="31762" y="75"/>
                        <a:pt x="31614" y="208"/>
                      </a:cubicBezTo>
                      <a:cubicBezTo>
                        <a:pt x="31496" y="326"/>
                        <a:pt x="31436" y="474"/>
                        <a:pt x="31407" y="622"/>
                      </a:cubicBezTo>
                      <a:lnTo>
                        <a:pt x="27001" y="622"/>
                      </a:lnTo>
                      <a:lnTo>
                        <a:pt x="21796" y="5841"/>
                      </a:lnTo>
                      <a:lnTo>
                        <a:pt x="21796" y="11105"/>
                      </a:lnTo>
                      <a:lnTo>
                        <a:pt x="14196" y="18705"/>
                      </a:lnTo>
                      <a:lnTo>
                        <a:pt x="8961" y="18705"/>
                      </a:lnTo>
                      <a:lnTo>
                        <a:pt x="4304" y="23363"/>
                      </a:lnTo>
                      <a:cubicBezTo>
                        <a:pt x="4171" y="23259"/>
                        <a:pt x="4008" y="23215"/>
                        <a:pt x="3845" y="23215"/>
                      </a:cubicBezTo>
                      <a:cubicBezTo>
                        <a:pt x="3638" y="23230"/>
                        <a:pt x="3461" y="23304"/>
                        <a:pt x="3328" y="23452"/>
                      </a:cubicBezTo>
                      <a:cubicBezTo>
                        <a:pt x="3195" y="23600"/>
                        <a:pt x="3121" y="23792"/>
                        <a:pt x="3136" y="23984"/>
                      </a:cubicBezTo>
                      <a:cubicBezTo>
                        <a:pt x="3136" y="24176"/>
                        <a:pt x="3210" y="24339"/>
                        <a:pt x="3343" y="24472"/>
                      </a:cubicBezTo>
                      <a:cubicBezTo>
                        <a:pt x="3357" y="24487"/>
                        <a:pt x="3357" y="24487"/>
                        <a:pt x="3372" y="24502"/>
                      </a:cubicBezTo>
                      <a:cubicBezTo>
                        <a:pt x="3505" y="24635"/>
                        <a:pt x="3697" y="24694"/>
                        <a:pt x="3890" y="24694"/>
                      </a:cubicBezTo>
                      <a:cubicBezTo>
                        <a:pt x="3964" y="24694"/>
                        <a:pt x="4038" y="24664"/>
                        <a:pt x="4111" y="24649"/>
                      </a:cubicBezTo>
                      <a:lnTo>
                        <a:pt x="4111" y="24649"/>
                      </a:lnTo>
                      <a:lnTo>
                        <a:pt x="1125" y="27621"/>
                      </a:lnTo>
                      <a:cubicBezTo>
                        <a:pt x="1006" y="27547"/>
                        <a:pt x="859" y="27518"/>
                        <a:pt x="711" y="27518"/>
                      </a:cubicBezTo>
                      <a:cubicBezTo>
                        <a:pt x="518" y="27518"/>
                        <a:pt x="341" y="27607"/>
                        <a:pt x="208" y="27754"/>
                      </a:cubicBezTo>
                      <a:cubicBezTo>
                        <a:pt x="60" y="27902"/>
                        <a:pt x="1" y="28080"/>
                        <a:pt x="1" y="28287"/>
                      </a:cubicBezTo>
                      <a:cubicBezTo>
                        <a:pt x="16" y="28479"/>
                        <a:pt x="90" y="28642"/>
                        <a:pt x="223" y="28775"/>
                      </a:cubicBezTo>
                      <a:cubicBezTo>
                        <a:pt x="223" y="28790"/>
                        <a:pt x="237" y="28790"/>
                        <a:pt x="237" y="28804"/>
                      </a:cubicBezTo>
                      <a:cubicBezTo>
                        <a:pt x="385" y="28937"/>
                        <a:pt x="578" y="28997"/>
                        <a:pt x="770" y="28997"/>
                      </a:cubicBezTo>
                      <a:cubicBezTo>
                        <a:pt x="962" y="28982"/>
                        <a:pt x="1154" y="28908"/>
                        <a:pt x="1287" y="28760"/>
                      </a:cubicBezTo>
                      <a:cubicBezTo>
                        <a:pt x="1420" y="28612"/>
                        <a:pt x="1494" y="28420"/>
                        <a:pt x="1480" y="28228"/>
                      </a:cubicBezTo>
                      <a:cubicBezTo>
                        <a:pt x="1480" y="28050"/>
                        <a:pt x="1406" y="27902"/>
                        <a:pt x="1302" y="27769"/>
                      </a:cubicBezTo>
                      <a:lnTo>
                        <a:pt x="4259" y="24812"/>
                      </a:lnTo>
                      <a:cubicBezTo>
                        <a:pt x="4392" y="24945"/>
                        <a:pt x="4585" y="25004"/>
                        <a:pt x="4762" y="25004"/>
                      </a:cubicBezTo>
                      <a:cubicBezTo>
                        <a:pt x="4969" y="24989"/>
                        <a:pt x="5147" y="24901"/>
                        <a:pt x="5280" y="24768"/>
                      </a:cubicBezTo>
                      <a:cubicBezTo>
                        <a:pt x="5413" y="24620"/>
                        <a:pt x="5487" y="24428"/>
                        <a:pt x="5472" y="24235"/>
                      </a:cubicBezTo>
                      <a:cubicBezTo>
                        <a:pt x="5472" y="24206"/>
                        <a:pt x="5472" y="24176"/>
                        <a:pt x="5457" y="24132"/>
                      </a:cubicBezTo>
                      <a:lnTo>
                        <a:pt x="5457" y="24132"/>
                      </a:lnTo>
                      <a:cubicBezTo>
                        <a:pt x="5487" y="24191"/>
                        <a:pt x="5531" y="24235"/>
                        <a:pt x="5561" y="24265"/>
                      </a:cubicBezTo>
                      <a:cubicBezTo>
                        <a:pt x="5575" y="24280"/>
                        <a:pt x="5575" y="24280"/>
                        <a:pt x="5590" y="24295"/>
                      </a:cubicBezTo>
                      <a:cubicBezTo>
                        <a:pt x="5725" y="24416"/>
                        <a:pt x="5886" y="24489"/>
                        <a:pt x="6071" y="24489"/>
                      </a:cubicBezTo>
                      <a:cubicBezTo>
                        <a:pt x="6088" y="24489"/>
                        <a:pt x="6105" y="24488"/>
                        <a:pt x="6122" y="24487"/>
                      </a:cubicBezTo>
                      <a:cubicBezTo>
                        <a:pt x="6315" y="24472"/>
                        <a:pt x="6492" y="24398"/>
                        <a:pt x="6625" y="24250"/>
                      </a:cubicBezTo>
                      <a:cubicBezTo>
                        <a:pt x="6729" y="24147"/>
                        <a:pt x="6788" y="24028"/>
                        <a:pt x="6817" y="23895"/>
                      </a:cubicBezTo>
                      <a:lnTo>
                        <a:pt x="11712" y="23895"/>
                      </a:lnTo>
                      <a:lnTo>
                        <a:pt x="12436" y="23171"/>
                      </a:lnTo>
                      <a:lnTo>
                        <a:pt x="12436" y="21382"/>
                      </a:lnTo>
                      <a:cubicBezTo>
                        <a:pt x="12584" y="21352"/>
                        <a:pt x="12717" y="21278"/>
                        <a:pt x="12821" y="21160"/>
                      </a:cubicBezTo>
                      <a:cubicBezTo>
                        <a:pt x="12954" y="21027"/>
                        <a:pt x="13028" y="20835"/>
                        <a:pt x="13013" y="20642"/>
                      </a:cubicBezTo>
                      <a:cubicBezTo>
                        <a:pt x="12998" y="20435"/>
                        <a:pt x="12909" y="20258"/>
                        <a:pt x="12776" y="20125"/>
                      </a:cubicBezTo>
                      <a:cubicBezTo>
                        <a:pt x="12641" y="20003"/>
                        <a:pt x="12468" y="19931"/>
                        <a:pt x="12293" y="19931"/>
                      </a:cubicBezTo>
                      <a:cubicBezTo>
                        <a:pt x="12276" y="19931"/>
                        <a:pt x="12260" y="19931"/>
                        <a:pt x="12244" y="19933"/>
                      </a:cubicBezTo>
                      <a:cubicBezTo>
                        <a:pt x="12052" y="19933"/>
                        <a:pt x="11859" y="20021"/>
                        <a:pt x="11726" y="20169"/>
                      </a:cubicBezTo>
                      <a:cubicBezTo>
                        <a:pt x="11593" y="20302"/>
                        <a:pt x="11534" y="20494"/>
                        <a:pt x="11534" y="20687"/>
                      </a:cubicBezTo>
                      <a:cubicBezTo>
                        <a:pt x="11549" y="20879"/>
                        <a:pt x="11623" y="21056"/>
                        <a:pt x="11756" y="21189"/>
                      </a:cubicBezTo>
                      <a:cubicBezTo>
                        <a:pt x="11756" y="21189"/>
                        <a:pt x="11771" y="21204"/>
                        <a:pt x="11771" y="21204"/>
                      </a:cubicBezTo>
                      <a:cubicBezTo>
                        <a:pt x="11904" y="21322"/>
                        <a:pt x="12052" y="21382"/>
                        <a:pt x="12214" y="21396"/>
                      </a:cubicBezTo>
                      <a:lnTo>
                        <a:pt x="12214" y="23082"/>
                      </a:lnTo>
                      <a:lnTo>
                        <a:pt x="11623" y="23673"/>
                      </a:lnTo>
                      <a:lnTo>
                        <a:pt x="6817" y="23673"/>
                      </a:lnTo>
                      <a:cubicBezTo>
                        <a:pt x="6803" y="23496"/>
                        <a:pt x="6729" y="23333"/>
                        <a:pt x="6596" y="23200"/>
                      </a:cubicBezTo>
                      <a:cubicBezTo>
                        <a:pt x="6448" y="23067"/>
                        <a:pt x="6255" y="23008"/>
                        <a:pt x="6063" y="23008"/>
                      </a:cubicBezTo>
                      <a:cubicBezTo>
                        <a:pt x="5856" y="23023"/>
                        <a:pt x="5679" y="23097"/>
                        <a:pt x="5546" y="23245"/>
                      </a:cubicBezTo>
                      <a:cubicBezTo>
                        <a:pt x="5413" y="23393"/>
                        <a:pt x="5339" y="23585"/>
                        <a:pt x="5354" y="23777"/>
                      </a:cubicBezTo>
                      <a:cubicBezTo>
                        <a:pt x="5354" y="23807"/>
                        <a:pt x="5354" y="23836"/>
                        <a:pt x="5368" y="23866"/>
                      </a:cubicBezTo>
                      <a:cubicBezTo>
                        <a:pt x="5324" y="23821"/>
                        <a:pt x="5294" y="23762"/>
                        <a:pt x="5235" y="23718"/>
                      </a:cubicBezTo>
                      <a:cubicBezTo>
                        <a:pt x="5113" y="23596"/>
                        <a:pt x="4942" y="23524"/>
                        <a:pt x="4755" y="23524"/>
                      </a:cubicBezTo>
                      <a:cubicBezTo>
                        <a:pt x="4738" y="23524"/>
                        <a:pt x="4720" y="23524"/>
                        <a:pt x="4703" y="23526"/>
                      </a:cubicBezTo>
                      <a:cubicBezTo>
                        <a:pt x="4629" y="23526"/>
                        <a:pt x="4570" y="23540"/>
                        <a:pt x="4496" y="23570"/>
                      </a:cubicBezTo>
                      <a:cubicBezTo>
                        <a:pt x="4481" y="23555"/>
                        <a:pt x="4466" y="23526"/>
                        <a:pt x="4452" y="23511"/>
                      </a:cubicBezTo>
                      <a:lnTo>
                        <a:pt x="9050" y="18927"/>
                      </a:lnTo>
                      <a:lnTo>
                        <a:pt x="14284" y="18927"/>
                      </a:lnTo>
                      <a:lnTo>
                        <a:pt x="22018" y="11194"/>
                      </a:lnTo>
                      <a:lnTo>
                        <a:pt x="22018" y="5930"/>
                      </a:lnTo>
                      <a:lnTo>
                        <a:pt x="27104" y="844"/>
                      </a:lnTo>
                      <a:lnTo>
                        <a:pt x="31407" y="844"/>
                      </a:lnTo>
                      <a:cubicBezTo>
                        <a:pt x="31436" y="991"/>
                        <a:pt x="31496" y="1139"/>
                        <a:pt x="31614" y="1258"/>
                      </a:cubicBezTo>
                      <a:cubicBezTo>
                        <a:pt x="31762" y="1405"/>
                        <a:pt x="31950" y="1479"/>
                        <a:pt x="32139" y="1479"/>
                      </a:cubicBezTo>
                      <a:cubicBezTo>
                        <a:pt x="32327" y="1479"/>
                        <a:pt x="32516" y="1405"/>
                        <a:pt x="32664" y="1258"/>
                      </a:cubicBezTo>
                      <a:cubicBezTo>
                        <a:pt x="32945" y="977"/>
                        <a:pt x="32945" y="504"/>
                        <a:pt x="32664" y="208"/>
                      </a:cubicBezTo>
                      <a:cubicBezTo>
                        <a:pt x="32516" y="75"/>
                        <a:pt x="32324" y="1"/>
                        <a:pt x="3213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9"/>
                <p:cNvSpPr/>
                <p:nvPr/>
              </p:nvSpPr>
              <p:spPr>
                <a:xfrm>
                  <a:off x="861935" y="2976281"/>
                  <a:ext cx="902630" cy="61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9" h="8756" extrusionOk="0">
                      <a:moveTo>
                        <a:pt x="12125" y="0"/>
                      </a:moveTo>
                      <a:cubicBezTo>
                        <a:pt x="11711" y="15"/>
                        <a:pt x="11401" y="355"/>
                        <a:pt x="11415" y="769"/>
                      </a:cubicBezTo>
                      <a:cubicBezTo>
                        <a:pt x="11415" y="947"/>
                        <a:pt x="11489" y="1124"/>
                        <a:pt x="11622" y="1257"/>
                      </a:cubicBezTo>
                      <a:cubicBezTo>
                        <a:pt x="11637" y="1272"/>
                        <a:pt x="11637" y="1272"/>
                        <a:pt x="11652" y="1287"/>
                      </a:cubicBezTo>
                      <a:cubicBezTo>
                        <a:pt x="11770" y="1390"/>
                        <a:pt x="11903" y="1449"/>
                        <a:pt x="12051" y="1464"/>
                      </a:cubicBezTo>
                      <a:lnTo>
                        <a:pt x="12051" y="3519"/>
                      </a:lnTo>
                      <a:lnTo>
                        <a:pt x="10750" y="4821"/>
                      </a:lnTo>
                      <a:lnTo>
                        <a:pt x="3712" y="4821"/>
                      </a:lnTo>
                      <a:lnTo>
                        <a:pt x="1139" y="7393"/>
                      </a:lnTo>
                      <a:cubicBezTo>
                        <a:pt x="1006" y="7319"/>
                        <a:pt x="873" y="7275"/>
                        <a:pt x="725" y="7275"/>
                      </a:cubicBezTo>
                      <a:cubicBezTo>
                        <a:pt x="518" y="7290"/>
                        <a:pt x="341" y="7379"/>
                        <a:pt x="208" y="7512"/>
                      </a:cubicBezTo>
                      <a:cubicBezTo>
                        <a:pt x="74" y="7659"/>
                        <a:pt x="1" y="7852"/>
                        <a:pt x="15" y="8044"/>
                      </a:cubicBezTo>
                      <a:cubicBezTo>
                        <a:pt x="15" y="8236"/>
                        <a:pt x="89" y="8414"/>
                        <a:pt x="222" y="8547"/>
                      </a:cubicBezTo>
                      <a:cubicBezTo>
                        <a:pt x="237" y="8547"/>
                        <a:pt x="237" y="8547"/>
                        <a:pt x="252" y="8561"/>
                      </a:cubicBezTo>
                      <a:cubicBezTo>
                        <a:pt x="374" y="8683"/>
                        <a:pt x="545" y="8756"/>
                        <a:pt x="721" y="8756"/>
                      </a:cubicBezTo>
                      <a:cubicBezTo>
                        <a:pt x="737" y="8756"/>
                        <a:pt x="753" y="8755"/>
                        <a:pt x="769" y="8754"/>
                      </a:cubicBezTo>
                      <a:cubicBezTo>
                        <a:pt x="976" y="8754"/>
                        <a:pt x="1154" y="8665"/>
                        <a:pt x="1287" y="8517"/>
                      </a:cubicBezTo>
                      <a:cubicBezTo>
                        <a:pt x="1420" y="8369"/>
                        <a:pt x="1494" y="8192"/>
                        <a:pt x="1479" y="7985"/>
                      </a:cubicBezTo>
                      <a:cubicBezTo>
                        <a:pt x="1479" y="7822"/>
                        <a:pt x="1405" y="7659"/>
                        <a:pt x="1302" y="7541"/>
                      </a:cubicBezTo>
                      <a:lnTo>
                        <a:pt x="3801" y="5042"/>
                      </a:lnTo>
                      <a:lnTo>
                        <a:pt x="10854" y="5042"/>
                      </a:lnTo>
                      <a:lnTo>
                        <a:pt x="12273" y="3623"/>
                      </a:lnTo>
                      <a:lnTo>
                        <a:pt x="12273" y="1464"/>
                      </a:lnTo>
                      <a:cubicBezTo>
                        <a:pt x="12628" y="1405"/>
                        <a:pt x="12909" y="1080"/>
                        <a:pt x="12894" y="710"/>
                      </a:cubicBezTo>
                      <a:cubicBezTo>
                        <a:pt x="12879" y="311"/>
                        <a:pt x="12539" y="0"/>
                        <a:pt x="1215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" name="Google Shape;99;p9"/>
              <p:cNvSpPr/>
              <p:nvPr/>
            </p:nvSpPr>
            <p:spPr>
              <a:xfrm rot="8100000">
                <a:off x="7804003" y="2323730"/>
                <a:ext cx="2270858" cy="1998728"/>
              </a:xfrm>
              <a:custGeom>
                <a:avLst/>
                <a:gdLst/>
                <a:ahLst/>
                <a:cxnLst/>
                <a:rect l="l" t="t" r="r" b="b"/>
                <a:pathLst>
                  <a:path w="32945" h="28997" extrusionOk="0">
                    <a:moveTo>
                      <a:pt x="32131" y="1"/>
                    </a:moveTo>
                    <a:cubicBezTo>
                      <a:pt x="31954" y="1"/>
                      <a:pt x="31762" y="75"/>
                      <a:pt x="31614" y="208"/>
                    </a:cubicBezTo>
                    <a:cubicBezTo>
                      <a:pt x="31496" y="326"/>
                      <a:pt x="31436" y="474"/>
                      <a:pt x="31407" y="622"/>
                    </a:cubicBezTo>
                    <a:lnTo>
                      <a:pt x="27001" y="622"/>
                    </a:lnTo>
                    <a:lnTo>
                      <a:pt x="21796" y="5841"/>
                    </a:lnTo>
                    <a:lnTo>
                      <a:pt x="21796" y="11105"/>
                    </a:lnTo>
                    <a:lnTo>
                      <a:pt x="14196" y="18705"/>
                    </a:lnTo>
                    <a:lnTo>
                      <a:pt x="8961" y="18705"/>
                    </a:lnTo>
                    <a:lnTo>
                      <a:pt x="4304" y="23363"/>
                    </a:lnTo>
                    <a:cubicBezTo>
                      <a:pt x="4171" y="23259"/>
                      <a:pt x="4008" y="23215"/>
                      <a:pt x="3845" y="23215"/>
                    </a:cubicBezTo>
                    <a:cubicBezTo>
                      <a:pt x="3638" y="23230"/>
                      <a:pt x="3461" y="23304"/>
                      <a:pt x="3328" y="23452"/>
                    </a:cubicBezTo>
                    <a:cubicBezTo>
                      <a:pt x="3195" y="23600"/>
                      <a:pt x="3121" y="23792"/>
                      <a:pt x="3136" y="23984"/>
                    </a:cubicBezTo>
                    <a:cubicBezTo>
                      <a:pt x="3136" y="24176"/>
                      <a:pt x="3210" y="24339"/>
                      <a:pt x="3343" y="24472"/>
                    </a:cubicBezTo>
                    <a:cubicBezTo>
                      <a:pt x="3357" y="24487"/>
                      <a:pt x="3357" y="24487"/>
                      <a:pt x="3372" y="24502"/>
                    </a:cubicBezTo>
                    <a:cubicBezTo>
                      <a:pt x="3505" y="24635"/>
                      <a:pt x="3697" y="24694"/>
                      <a:pt x="3890" y="24694"/>
                    </a:cubicBezTo>
                    <a:cubicBezTo>
                      <a:pt x="3964" y="24694"/>
                      <a:pt x="4038" y="24664"/>
                      <a:pt x="4111" y="24649"/>
                    </a:cubicBezTo>
                    <a:lnTo>
                      <a:pt x="4111" y="24649"/>
                    </a:lnTo>
                    <a:lnTo>
                      <a:pt x="1125" y="27621"/>
                    </a:lnTo>
                    <a:cubicBezTo>
                      <a:pt x="1006" y="27547"/>
                      <a:pt x="859" y="27518"/>
                      <a:pt x="711" y="27518"/>
                    </a:cubicBezTo>
                    <a:cubicBezTo>
                      <a:pt x="518" y="27518"/>
                      <a:pt x="341" y="27607"/>
                      <a:pt x="208" y="27754"/>
                    </a:cubicBezTo>
                    <a:cubicBezTo>
                      <a:pt x="60" y="27902"/>
                      <a:pt x="1" y="28080"/>
                      <a:pt x="1" y="28287"/>
                    </a:cubicBezTo>
                    <a:cubicBezTo>
                      <a:pt x="16" y="28479"/>
                      <a:pt x="90" y="28642"/>
                      <a:pt x="223" y="28775"/>
                    </a:cubicBezTo>
                    <a:cubicBezTo>
                      <a:pt x="223" y="28790"/>
                      <a:pt x="237" y="28790"/>
                      <a:pt x="237" y="28804"/>
                    </a:cubicBezTo>
                    <a:cubicBezTo>
                      <a:pt x="385" y="28937"/>
                      <a:pt x="578" y="28997"/>
                      <a:pt x="770" y="28997"/>
                    </a:cubicBezTo>
                    <a:cubicBezTo>
                      <a:pt x="962" y="28982"/>
                      <a:pt x="1154" y="28908"/>
                      <a:pt x="1287" y="28760"/>
                    </a:cubicBezTo>
                    <a:cubicBezTo>
                      <a:pt x="1420" y="28612"/>
                      <a:pt x="1494" y="28420"/>
                      <a:pt x="1480" y="28228"/>
                    </a:cubicBezTo>
                    <a:cubicBezTo>
                      <a:pt x="1480" y="28050"/>
                      <a:pt x="1406" y="27902"/>
                      <a:pt x="1302" y="27769"/>
                    </a:cubicBezTo>
                    <a:lnTo>
                      <a:pt x="4259" y="24812"/>
                    </a:lnTo>
                    <a:cubicBezTo>
                      <a:pt x="4392" y="24945"/>
                      <a:pt x="4585" y="25004"/>
                      <a:pt x="4762" y="25004"/>
                    </a:cubicBezTo>
                    <a:cubicBezTo>
                      <a:pt x="4969" y="24989"/>
                      <a:pt x="5147" y="24901"/>
                      <a:pt x="5280" y="24768"/>
                    </a:cubicBezTo>
                    <a:cubicBezTo>
                      <a:pt x="5413" y="24620"/>
                      <a:pt x="5487" y="24428"/>
                      <a:pt x="5472" y="24235"/>
                    </a:cubicBezTo>
                    <a:cubicBezTo>
                      <a:pt x="5472" y="24206"/>
                      <a:pt x="5472" y="24176"/>
                      <a:pt x="5457" y="24132"/>
                    </a:cubicBezTo>
                    <a:lnTo>
                      <a:pt x="5457" y="24132"/>
                    </a:lnTo>
                    <a:cubicBezTo>
                      <a:pt x="5487" y="24191"/>
                      <a:pt x="5531" y="24235"/>
                      <a:pt x="5561" y="24265"/>
                    </a:cubicBezTo>
                    <a:cubicBezTo>
                      <a:pt x="5575" y="24280"/>
                      <a:pt x="5575" y="24280"/>
                      <a:pt x="5590" y="24295"/>
                    </a:cubicBezTo>
                    <a:cubicBezTo>
                      <a:pt x="5725" y="24416"/>
                      <a:pt x="5886" y="24489"/>
                      <a:pt x="6071" y="24489"/>
                    </a:cubicBezTo>
                    <a:cubicBezTo>
                      <a:pt x="6088" y="24489"/>
                      <a:pt x="6105" y="24488"/>
                      <a:pt x="6122" y="24487"/>
                    </a:cubicBezTo>
                    <a:cubicBezTo>
                      <a:pt x="6315" y="24472"/>
                      <a:pt x="6492" y="24398"/>
                      <a:pt x="6625" y="24250"/>
                    </a:cubicBezTo>
                    <a:cubicBezTo>
                      <a:pt x="6729" y="24147"/>
                      <a:pt x="6788" y="24028"/>
                      <a:pt x="6817" y="23895"/>
                    </a:cubicBezTo>
                    <a:lnTo>
                      <a:pt x="11712" y="23895"/>
                    </a:lnTo>
                    <a:lnTo>
                      <a:pt x="12436" y="23171"/>
                    </a:lnTo>
                    <a:lnTo>
                      <a:pt x="12436" y="21382"/>
                    </a:lnTo>
                    <a:cubicBezTo>
                      <a:pt x="12584" y="21352"/>
                      <a:pt x="12717" y="21278"/>
                      <a:pt x="12821" y="21160"/>
                    </a:cubicBezTo>
                    <a:cubicBezTo>
                      <a:pt x="12954" y="21027"/>
                      <a:pt x="13028" y="20835"/>
                      <a:pt x="13013" y="20642"/>
                    </a:cubicBezTo>
                    <a:cubicBezTo>
                      <a:pt x="12998" y="20435"/>
                      <a:pt x="12909" y="20258"/>
                      <a:pt x="12776" y="20125"/>
                    </a:cubicBezTo>
                    <a:cubicBezTo>
                      <a:pt x="12641" y="20003"/>
                      <a:pt x="12468" y="19931"/>
                      <a:pt x="12293" y="19931"/>
                    </a:cubicBezTo>
                    <a:cubicBezTo>
                      <a:pt x="12276" y="19931"/>
                      <a:pt x="12260" y="19931"/>
                      <a:pt x="12244" y="19933"/>
                    </a:cubicBezTo>
                    <a:cubicBezTo>
                      <a:pt x="12052" y="19933"/>
                      <a:pt x="11859" y="20021"/>
                      <a:pt x="11726" y="20169"/>
                    </a:cubicBezTo>
                    <a:cubicBezTo>
                      <a:pt x="11593" y="20302"/>
                      <a:pt x="11534" y="20494"/>
                      <a:pt x="11534" y="20687"/>
                    </a:cubicBezTo>
                    <a:cubicBezTo>
                      <a:pt x="11549" y="20879"/>
                      <a:pt x="11623" y="21056"/>
                      <a:pt x="11756" y="21189"/>
                    </a:cubicBezTo>
                    <a:cubicBezTo>
                      <a:pt x="11756" y="21189"/>
                      <a:pt x="11771" y="21204"/>
                      <a:pt x="11771" y="21204"/>
                    </a:cubicBezTo>
                    <a:cubicBezTo>
                      <a:pt x="11904" y="21322"/>
                      <a:pt x="12052" y="21382"/>
                      <a:pt x="12214" y="21396"/>
                    </a:cubicBezTo>
                    <a:lnTo>
                      <a:pt x="12214" y="23082"/>
                    </a:lnTo>
                    <a:lnTo>
                      <a:pt x="11623" y="23673"/>
                    </a:lnTo>
                    <a:lnTo>
                      <a:pt x="6817" y="23673"/>
                    </a:lnTo>
                    <a:cubicBezTo>
                      <a:pt x="6803" y="23496"/>
                      <a:pt x="6729" y="23333"/>
                      <a:pt x="6596" y="23200"/>
                    </a:cubicBezTo>
                    <a:cubicBezTo>
                      <a:pt x="6448" y="23067"/>
                      <a:pt x="6255" y="23008"/>
                      <a:pt x="6063" y="23008"/>
                    </a:cubicBezTo>
                    <a:cubicBezTo>
                      <a:pt x="5856" y="23023"/>
                      <a:pt x="5679" y="23097"/>
                      <a:pt x="5546" y="23245"/>
                    </a:cubicBezTo>
                    <a:cubicBezTo>
                      <a:pt x="5413" y="23393"/>
                      <a:pt x="5339" y="23585"/>
                      <a:pt x="5354" y="23777"/>
                    </a:cubicBezTo>
                    <a:cubicBezTo>
                      <a:pt x="5354" y="23807"/>
                      <a:pt x="5354" y="23836"/>
                      <a:pt x="5368" y="23866"/>
                    </a:cubicBezTo>
                    <a:cubicBezTo>
                      <a:pt x="5324" y="23821"/>
                      <a:pt x="5294" y="23762"/>
                      <a:pt x="5235" y="23718"/>
                    </a:cubicBezTo>
                    <a:cubicBezTo>
                      <a:pt x="5113" y="23596"/>
                      <a:pt x="4942" y="23524"/>
                      <a:pt x="4755" y="23524"/>
                    </a:cubicBezTo>
                    <a:cubicBezTo>
                      <a:pt x="4738" y="23524"/>
                      <a:pt x="4720" y="23524"/>
                      <a:pt x="4703" y="23526"/>
                    </a:cubicBezTo>
                    <a:cubicBezTo>
                      <a:pt x="4629" y="23526"/>
                      <a:pt x="4570" y="23540"/>
                      <a:pt x="4496" y="23570"/>
                    </a:cubicBezTo>
                    <a:cubicBezTo>
                      <a:pt x="4481" y="23555"/>
                      <a:pt x="4466" y="23526"/>
                      <a:pt x="4452" y="23511"/>
                    </a:cubicBezTo>
                    <a:lnTo>
                      <a:pt x="9050" y="18927"/>
                    </a:lnTo>
                    <a:lnTo>
                      <a:pt x="14284" y="18927"/>
                    </a:lnTo>
                    <a:lnTo>
                      <a:pt x="22018" y="11194"/>
                    </a:lnTo>
                    <a:lnTo>
                      <a:pt x="22018" y="5930"/>
                    </a:lnTo>
                    <a:lnTo>
                      <a:pt x="27104" y="844"/>
                    </a:lnTo>
                    <a:lnTo>
                      <a:pt x="31407" y="844"/>
                    </a:lnTo>
                    <a:cubicBezTo>
                      <a:pt x="31436" y="991"/>
                      <a:pt x="31496" y="1139"/>
                      <a:pt x="31614" y="1258"/>
                    </a:cubicBezTo>
                    <a:cubicBezTo>
                      <a:pt x="31762" y="1405"/>
                      <a:pt x="31950" y="1479"/>
                      <a:pt x="32139" y="1479"/>
                    </a:cubicBezTo>
                    <a:cubicBezTo>
                      <a:pt x="32327" y="1479"/>
                      <a:pt x="32516" y="1405"/>
                      <a:pt x="32664" y="1258"/>
                    </a:cubicBezTo>
                    <a:cubicBezTo>
                      <a:pt x="32945" y="977"/>
                      <a:pt x="32945" y="504"/>
                      <a:pt x="32664" y="208"/>
                    </a:cubicBezTo>
                    <a:cubicBezTo>
                      <a:pt x="32516" y="75"/>
                      <a:pt x="32324" y="1"/>
                      <a:pt x="3213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9"/>
              <p:cNvSpPr/>
              <p:nvPr/>
            </p:nvSpPr>
            <p:spPr>
              <a:xfrm rot="8100000">
                <a:off x="7630653" y="2447034"/>
                <a:ext cx="2363567" cy="2049666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29736" extrusionOk="0">
                    <a:moveTo>
                      <a:pt x="33477" y="0"/>
                    </a:moveTo>
                    <a:cubicBezTo>
                      <a:pt x="33285" y="0"/>
                      <a:pt x="33107" y="59"/>
                      <a:pt x="32959" y="207"/>
                    </a:cubicBezTo>
                    <a:cubicBezTo>
                      <a:pt x="32708" y="458"/>
                      <a:pt x="32678" y="843"/>
                      <a:pt x="32856" y="1124"/>
                    </a:cubicBezTo>
                    <a:lnTo>
                      <a:pt x="28908" y="5072"/>
                    </a:lnTo>
                    <a:lnTo>
                      <a:pt x="24073" y="5072"/>
                    </a:lnTo>
                    <a:lnTo>
                      <a:pt x="21160" y="7999"/>
                    </a:lnTo>
                    <a:lnTo>
                      <a:pt x="21160" y="10779"/>
                    </a:lnTo>
                    <a:lnTo>
                      <a:pt x="18277" y="13722"/>
                    </a:lnTo>
                    <a:lnTo>
                      <a:pt x="13471" y="18542"/>
                    </a:lnTo>
                    <a:lnTo>
                      <a:pt x="13471" y="23865"/>
                    </a:lnTo>
                    <a:lnTo>
                      <a:pt x="11046" y="26290"/>
                    </a:lnTo>
                    <a:lnTo>
                      <a:pt x="3298" y="26290"/>
                    </a:lnTo>
                    <a:lnTo>
                      <a:pt x="1184" y="28404"/>
                    </a:lnTo>
                    <a:cubicBezTo>
                      <a:pt x="1064" y="28311"/>
                      <a:pt x="921" y="28254"/>
                      <a:pt x="775" y="28254"/>
                    </a:cubicBezTo>
                    <a:cubicBezTo>
                      <a:pt x="759" y="28254"/>
                      <a:pt x="742" y="28255"/>
                      <a:pt x="725" y="28257"/>
                    </a:cubicBezTo>
                    <a:cubicBezTo>
                      <a:pt x="518" y="28257"/>
                      <a:pt x="341" y="28345"/>
                      <a:pt x="208" y="28493"/>
                    </a:cubicBezTo>
                    <a:cubicBezTo>
                      <a:pt x="75" y="28641"/>
                      <a:pt x="1" y="28818"/>
                      <a:pt x="16" y="29025"/>
                    </a:cubicBezTo>
                    <a:cubicBezTo>
                      <a:pt x="16" y="29203"/>
                      <a:pt x="90" y="29380"/>
                      <a:pt x="223" y="29513"/>
                    </a:cubicBezTo>
                    <a:cubicBezTo>
                      <a:pt x="237" y="29513"/>
                      <a:pt x="237" y="29528"/>
                      <a:pt x="252" y="29528"/>
                    </a:cubicBezTo>
                    <a:cubicBezTo>
                      <a:pt x="385" y="29661"/>
                      <a:pt x="577" y="29735"/>
                      <a:pt x="770" y="29735"/>
                    </a:cubicBezTo>
                    <a:cubicBezTo>
                      <a:pt x="977" y="29720"/>
                      <a:pt x="1154" y="29632"/>
                      <a:pt x="1287" y="29499"/>
                    </a:cubicBezTo>
                    <a:cubicBezTo>
                      <a:pt x="1420" y="29351"/>
                      <a:pt x="1494" y="29158"/>
                      <a:pt x="1479" y="28966"/>
                    </a:cubicBezTo>
                    <a:cubicBezTo>
                      <a:pt x="1479" y="28818"/>
                      <a:pt x="1435" y="28671"/>
                      <a:pt x="1346" y="28552"/>
                    </a:cubicBezTo>
                    <a:lnTo>
                      <a:pt x="3387" y="26512"/>
                    </a:lnTo>
                    <a:lnTo>
                      <a:pt x="11135" y="26512"/>
                    </a:lnTo>
                    <a:lnTo>
                      <a:pt x="13678" y="23954"/>
                    </a:lnTo>
                    <a:lnTo>
                      <a:pt x="13678" y="18631"/>
                    </a:lnTo>
                    <a:lnTo>
                      <a:pt x="18424" y="13884"/>
                    </a:lnTo>
                    <a:lnTo>
                      <a:pt x="21352" y="10912"/>
                    </a:lnTo>
                    <a:lnTo>
                      <a:pt x="21382" y="10883"/>
                    </a:lnTo>
                    <a:lnTo>
                      <a:pt x="21382" y="8088"/>
                    </a:lnTo>
                    <a:lnTo>
                      <a:pt x="24161" y="5294"/>
                    </a:lnTo>
                    <a:lnTo>
                      <a:pt x="28997" y="5294"/>
                    </a:lnTo>
                    <a:lnTo>
                      <a:pt x="33004" y="1301"/>
                    </a:lnTo>
                    <a:cubicBezTo>
                      <a:pt x="33143" y="1413"/>
                      <a:pt x="33311" y="1468"/>
                      <a:pt x="33479" y="1468"/>
                    </a:cubicBezTo>
                    <a:cubicBezTo>
                      <a:pt x="33667" y="1468"/>
                      <a:pt x="33853" y="1398"/>
                      <a:pt x="33994" y="1257"/>
                    </a:cubicBezTo>
                    <a:cubicBezTo>
                      <a:pt x="34290" y="961"/>
                      <a:pt x="34290" y="503"/>
                      <a:pt x="33994" y="207"/>
                    </a:cubicBezTo>
                    <a:cubicBezTo>
                      <a:pt x="33861" y="59"/>
                      <a:pt x="33669" y="0"/>
                      <a:pt x="334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" name="Google Shape;101;p9"/>
          <p:cNvSpPr/>
          <p:nvPr/>
        </p:nvSpPr>
        <p:spPr>
          <a:xfrm flipH="1">
            <a:off x="7831287" y="3850400"/>
            <a:ext cx="1804200" cy="18042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 flipH="1">
            <a:off x="-1178400" y="1414300"/>
            <a:ext cx="2141400" cy="21414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7668200" y="-880263"/>
            <a:ext cx="2239418" cy="2778714"/>
            <a:chOff x="7668200" y="-880263"/>
            <a:chExt cx="2239418" cy="2778714"/>
          </a:xfrm>
        </p:grpSpPr>
        <p:sp>
          <p:nvSpPr>
            <p:cNvPr id="110" name="Google Shape;110;p11"/>
            <p:cNvSpPr/>
            <p:nvPr/>
          </p:nvSpPr>
          <p:spPr>
            <a:xfrm rot="10800000" flipH="1">
              <a:off x="7886558" y="-880263"/>
              <a:ext cx="2021060" cy="2541910"/>
            </a:xfrm>
            <a:custGeom>
              <a:avLst/>
              <a:gdLst/>
              <a:ahLst/>
              <a:cxnLst/>
              <a:rect l="l" t="t" r="r" b="b"/>
              <a:pathLst>
                <a:path w="29145" h="36656" extrusionOk="0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7668200" y="-380156"/>
              <a:ext cx="2015859" cy="2278607"/>
            </a:xfrm>
            <a:custGeom>
              <a:avLst/>
              <a:gdLst/>
              <a:ahLst/>
              <a:cxnLst/>
              <a:rect l="l" t="t" r="r" b="b"/>
              <a:pathLst>
                <a:path w="29070" h="32859" extrusionOk="0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10800000" flipH="1">
              <a:off x="7690736" y="-689843"/>
              <a:ext cx="2067174" cy="2371946"/>
            </a:xfrm>
            <a:custGeom>
              <a:avLst/>
              <a:gdLst/>
              <a:ahLst/>
              <a:cxnLst/>
              <a:rect l="l" t="t" r="r" b="b"/>
              <a:pathLst>
                <a:path w="29810" h="34205" extrusionOk="0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1"/>
          <p:cNvGrpSpPr/>
          <p:nvPr/>
        </p:nvGrpSpPr>
        <p:grpSpPr>
          <a:xfrm>
            <a:off x="-1299635" y="1140134"/>
            <a:ext cx="3111049" cy="2841636"/>
            <a:chOff x="-1299635" y="1140134"/>
            <a:chExt cx="3111049" cy="2841636"/>
          </a:xfrm>
        </p:grpSpPr>
        <p:sp>
          <p:nvSpPr>
            <p:cNvPr id="114" name="Google Shape;114;p11"/>
            <p:cNvSpPr/>
            <p:nvPr/>
          </p:nvSpPr>
          <p:spPr>
            <a:xfrm rot="2700000" flipH="1">
              <a:off x="-720057" y="1680127"/>
              <a:ext cx="2233987" cy="1766762"/>
            </a:xfrm>
            <a:custGeom>
              <a:avLst/>
              <a:gdLst/>
              <a:ahLst/>
              <a:cxnLst/>
              <a:rect l="l" t="t" r="r" b="b"/>
              <a:pathLst>
                <a:path w="36745" h="29060" extrusionOk="0">
                  <a:moveTo>
                    <a:pt x="35961" y="1"/>
                  </a:moveTo>
                  <a:cubicBezTo>
                    <a:pt x="35562" y="15"/>
                    <a:pt x="35236" y="356"/>
                    <a:pt x="35251" y="755"/>
                  </a:cubicBezTo>
                  <a:cubicBezTo>
                    <a:pt x="35266" y="932"/>
                    <a:pt x="35325" y="1080"/>
                    <a:pt x="35414" y="1198"/>
                  </a:cubicBezTo>
                  <a:lnTo>
                    <a:pt x="33832" y="2780"/>
                  </a:lnTo>
                  <a:lnTo>
                    <a:pt x="25906" y="2780"/>
                  </a:lnTo>
                  <a:lnTo>
                    <a:pt x="20894" y="7793"/>
                  </a:lnTo>
                  <a:lnTo>
                    <a:pt x="20894" y="13412"/>
                  </a:lnTo>
                  <a:lnTo>
                    <a:pt x="13116" y="21189"/>
                  </a:lnTo>
                  <a:lnTo>
                    <a:pt x="7719" y="21189"/>
                  </a:lnTo>
                  <a:lnTo>
                    <a:pt x="1213" y="27695"/>
                  </a:lnTo>
                  <a:cubicBezTo>
                    <a:pt x="1088" y="27620"/>
                    <a:pt x="948" y="27582"/>
                    <a:pt x="809" y="27582"/>
                  </a:cubicBezTo>
                  <a:cubicBezTo>
                    <a:pt x="619" y="27582"/>
                    <a:pt x="433" y="27654"/>
                    <a:pt x="297" y="27799"/>
                  </a:cubicBezTo>
                  <a:cubicBezTo>
                    <a:pt x="1" y="28094"/>
                    <a:pt x="1" y="28553"/>
                    <a:pt x="297" y="28849"/>
                  </a:cubicBezTo>
                  <a:cubicBezTo>
                    <a:pt x="437" y="28989"/>
                    <a:pt x="626" y="29059"/>
                    <a:pt x="814" y="29059"/>
                  </a:cubicBezTo>
                  <a:cubicBezTo>
                    <a:pt x="1003" y="29059"/>
                    <a:pt x="1191" y="28989"/>
                    <a:pt x="1332" y="28849"/>
                  </a:cubicBezTo>
                  <a:cubicBezTo>
                    <a:pt x="1612" y="28568"/>
                    <a:pt x="1612" y="28139"/>
                    <a:pt x="1376" y="27843"/>
                  </a:cubicBezTo>
                  <a:lnTo>
                    <a:pt x="7808" y="21411"/>
                  </a:lnTo>
                  <a:lnTo>
                    <a:pt x="13205" y="21411"/>
                  </a:lnTo>
                  <a:lnTo>
                    <a:pt x="21115" y="13500"/>
                  </a:lnTo>
                  <a:lnTo>
                    <a:pt x="21115" y="7882"/>
                  </a:lnTo>
                  <a:lnTo>
                    <a:pt x="25995" y="3002"/>
                  </a:lnTo>
                  <a:lnTo>
                    <a:pt x="33920" y="3002"/>
                  </a:lnTo>
                  <a:lnTo>
                    <a:pt x="35576" y="1346"/>
                  </a:lnTo>
                  <a:cubicBezTo>
                    <a:pt x="35693" y="1424"/>
                    <a:pt x="35820" y="1467"/>
                    <a:pt x="35959" y="1467"/>
                  </a:cubicBezTo>
                  <a:cubicBezTo>
                    <a:pt x="35979" y="1467"/>
                    <a:pt x="35999" y="1466"/>
                    <a:pt x="36020" y="1465"/>
                  </a:cubicBezTo>
                  <a:cubicBezTo>
                    <a:pt x="36419" y="1450"/>
                    <a:pt x="36744" y="1110"/>
                    <a:pt x="36730" y="710"/>
                  </a:cubicBezTo>
                  <a:cubicBezTo>
                    <a:pt x="36715" y="503"/>
                    <a:pt x="36641" y="341"/>
                    <a:pt x="36508" y="208"/>
                  </a:cubicBezTo>
                  <a:cubicBezTo>
                    <a:pt x="36375" y="75"/>
                    <a:pt x="36197" y="1"/>
                    <a:pt x="359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2700000" flipH="1">
              <a:off x="-817063" y="1701393"/>
              <a:ext cx="2084731" cy="1808104"/>
            </a:xfrm>
            <a:custGeom>
              <a:avLst/>
              <a:gdLst/>
              <a:ahLst/>
              <a:cxnLst/>
              <a:rect l="l" t="t" r="r" b="b"/>
              <a:pathLst>
                <a:path w="34290" h="29740" extrusionOk="0">
                  <a:moveTo>
                    <a:pt x="33521" y="1"/>
                  </a:moveTo>
                  <a:cubicBezTo>
                    <a:pt x="33314" y="15"/>
                    <a:pt x="33136" y="89"/>
                    <a:pt x="33003" y="237"/>
                  </a:cubicBezTo>
                  <a:cubicBezTo>
                    <a:pt x="32870" y="385"/>
                    <a:pt x="32796" y="577"/>
                    <a:pt x="32811" y="770"/>
                  </a:cubicBezTo>
                  <a:cubicBezTo>
                    <a:pt x="32811" y="917"/>
                    <a:pt x="32870" y="1065"/>
                    <a:pt x="32959" y="1184"/>
                  </a:cubicBezTo>
                  <a:lnTo>
                    <a:pt x="30903" y="3224"/>
                  </a:lnTo>
                  <a:lnTo>
                    <a:pt x="23155" y="3224"/>
                  </a:lnTo>
                  <a:lnTo>
                    <a:pt x="20612" y="5767"/>
                  </a:lnTo>
                  <a:lnTo>
                    <a:pt x="20612" y="11105"/>
                  </a:lnTo>
                  <a:lnTo>
                    <a:pt x="15866" y="15851"/>
                  </a:lnTo>
                  <a:lnTo>
                    <a:pt x="12953" y="18824"/>
                  </a:lnTo>
                  <a:lnTo>
                    <a:pt x="12923" y="18853"/>
                  </a:lnTo>
                  <a:lnTo>
                    <a:pt x="12923" y="21648"/>
                  </a:lnTo>
                  <a:lnTo>
                    <a:pt x="10129" y="24442"/>
                  </a:lnTo>
                  <a:lnTo>
                    <a:pt x="5294" y="24442"/>
                  </a:lnTo>
                  <a:lnTo>
                    <a:pt x="1287" y="28435"/>
                  </a:lnTo>
                  <a:cubicBezTo>
                    <a:pt x="1154" y="28323"/>
                    <a:pt x="986" y="28268"/>
                    <a:pt x="817" y="28268"/>
                  </a:cubicBezTo>
                  <a:cubicBezTo>
                    <a:pt x="628" y="28268"/>
                    <a:pt x="437" y="28338"/>
                    <a:pt x="296" y="28479"/>
                  </a:cubicBezTo>
                  <a:cubicBezTo>
                    <a:pt x="0" y="28760"/>
                    <a:pt x="0" y="29233"/>
                    <a:pt x="296" y="29529"/>
                  </a:cubicBezTo>
                  <a:cubicBezTo>
                    <a:pt x="436" y="29669"/>
                    <a:pt x="625" y="29739"/>
                    <a:pt x="815" y="29739"/>
                  </a:cubicBezTo>
                  <a:cubicBezTo>
                    <a:pt x="1006" y="29739"/>
                    <a:pt x="1198" y="29669"/>
                    <a:pt x="1346" y="29529"/>
                  </a:cubicBezTo>
                  <a:cubicBezTo>
                    <a:pt x="1582" y="29277"/>
                    <a:pt x="1627" y="28893"/>
                    <a:pt x="1435" y="28597"/>
                  </a:cubicBezTo>
                  <a:lnTo>
                    <a:pt x="5382" y="24664"/>
                  </a:lnTo>
                  <a:lnTo>
                    <a:pt x="10218" y="24664"/>
                  </a:lnTo>
                  <a:lnTo>
                    <a:pt x="13145" y="21736"/>
                  </a:lnTo>
                  <a:lnTo>
                    <a:pt x="13145" y="18942"/>
                  </a:lnTo>
                  <a:lnTo>
                    <a:pt x="16028" y="15999"/>
                  </a:lnTo>
                  <a:lnTo>
                    <a:pt x="20834" y="11194"/>
                  </a:lnTo>
                  <a:lnTo>
                    <a:pt x="20834" y="5871"/>
                  </a:lnTo>
                  <a:lnTo>
                    <a:pt x="23244" y="3446"/>
                  </a:lnTo>
                  <a:lnTo>
                    <a:pt x="31007" y="3446"/>
                  </a:lnTo>
                  <a:lnTo>
                    <a:pt x="33107" y="1331"/>
                  </a:lnTo>
                  <a:cubicBezTo>
                    <a:pt x="33240" y="1435"/>
                    <a:pt x="33402" y="1479"/>
                    <a:pt x="33580" y="1479"/>
                  </a:cubicBezTo>
                  <a:cubicBezTo>
                    <a:pt x="33772" y="1479"/>
                    <a:pt x="33949" y="1391"/>
                    <a:pt x="34082" y="1243"/>
                  </a:cubicBezTo>
                  <a:cubicBezTo>
                    <a:pt x="34216" y="1095"/>
                    <a:pt x="34289" y="903"/>
                    <a:pt x="34289" y="710"/>
                  </a:cubicBezTo>
                  <a:cubicBezTo>
                    <a:pt x="34275" y="533"/>
                    <a:pt x="34201" y="356"/>
                    <a:pt x="34068" y="222"/>
                  </a:cubicBezTo>
                  <a:cubicBezTo>
                    <a:pt x="34068" y="208"/>
                    <a:pt x="34053" y="208"/>
                    <a:pt x="34053" y="193"/>
                  </a:cubicBezTo>
                  <a:cubicBezTo>
                    <a:pt x="33905" y="75"/>
                    <a:pt x="33728" y="1"/>
                    <a:pt x="3355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2700000" flipH="1">
              <a:off x="-969804" y="1590434"/>
              <a:ext cx="2003870" cy="1762932"/>
            </a:xfrm>
            <a:custGeom>
              <a:avLst/>
              <a:gdLst/>
              <a:ahLst/>
              <a:cxnLst/>
              <a:rect l="l" t="t" r="r" b="b"/>
              <a:pathLst>
                <a:path w="32960" h="28997" extrusionOk="0">
                  <a:moveTo>
                    <a:pt x="32175" y="0"/>
                  </a:moveTo>
                  <a:cubicBezTo>
                    <a:pt x="31983" y="15"/>
                    <a:pt x="31806" y="89"/>
                    <a:pt x="31673" y="237"/>
                  </a:cubicBezTo>
                  <a:cubicBezTo>
                    <a:pt x="31525" y="385"/>
                    <a:pt x="31466" y="577"/>
                    <a:pt x="31466" y="769"/>
                  </a:cubicBezTo>
                  <a:cubicBezTo>
                    <a:pt x="31480" y="932"/>
                    <a:pt x="31540" y="1094"/>
                    <a:pt x="31658" y="1228"/>
                  </a:cubicBezTo>
                  <a:lnTo>
                    <a:pt x="28701" y="4185"/>
                  </a:lnTo>
                  <a:cubicBezTo>
                    <a:pt x="28553" y="4052"/>
                    <a:pt x="28375" y="3993"/>
                    <a:pt x="28183" y="3993"/>
                  </a:cubicBezTo>
                  <a:cubicBezTo>
                    <a:pt x="27991" y="4007"/>
                    <a:pt x="27799" y="4081"/>
                    <a:pt x="27666" y="4229"/>
                  </a:cubicBezTo>
                  <a:cubicBezTo>
                    <a:pt x="27533" y="4377"/>
                    <a:pt x="27459" y="4569"/>
                    <a:pt x="27473" y="4761"/>
                  </a:cubicBezTo>
                  <a:cubicBezTo>
                    <a:pt x="27473" y="4791"/>
                    <a:pt x="27488" y="4821"/>
                    <a:pt x="27488" y="4850"/>
                  </a:cubicBezTo>
                  <a:cubicBezTo>
                    <a:pt x="27459" y="4806"/>
                    <a:pt x="27429" y="4761"/>
                    <a:pt x="27385" y="4717"/>
                  </a:cubicBezTo>
                  <a:cubicBezTo>
                    <a:pt x="27370" y="4717"/>
                    <a:pt x="27370" y="4717"/>
                    <a:pt x="27370" y="4702"/>
                  </a:cubicBezTo>
                  <a:cubicBezTo>
                    <a:pt x="27235" y="4580"/>
                    <a:pt x="27062" y="4508"/>
                    <a:pt x="26886" y="4508"/>
                  </a:cubicBezTo>
                  <a:cubicBezTo>
                    <a:pt x="26870" y="4508"/>
                    <a:pt x="26854" y="4509"/>
                    <a:pt x="26838" y="4510"/>
                  </a:cubicBezTo>
                  <a:cubicBezTo>
                    <a:pt x="26631" y="4510"/>
                    <a:pt x="26453" y="4599"/>
                    <a:pt x="26320" y="4747"/>
                  </a:cubicBezTo>
                  <a:cubicBezTo>
                    <a:pt x="26231" y="4850"/>
                    <a:pt x="26172" y="4968"/>
                    <a:pt x="26143" y="5102"/>
                  </a:cubicBezTo>
                  <a:lnTo>
                    <a:pt x="21248" y="5102"/>
                  </a:lnTo>
                  <a:lnTo>
                    <a:pt x="20509" y="5826"/>
                  </a:lnTo>
                  <a:lnTo>
                    <a:pt x="20509" y="7615"/>
                  </a:lnTo>
                  <a:cubicBezTo>
                    <a:pt x="20361" y="7645"/>
                    <a:pt x="20243" y="7719"/>
                    <a:pt x="20139" y="7822"/>
                  </a:cubicBezTo>
                  <a:cubicBezTo>
                    <a:pt x="20006" y="7970"/>
                    <a:pt x="19932" y="8162"/>
                    <a:pt x="19932" y="8354"/>
                  </a:cubicBezTo>
                  <a:cubicBezTo>
                    <a:pt x="19947" y="8562"/>
                    <a:pt x="20036" y="8739"/>
                    <a:pt x="20169" y="8872"/>
                  </a:cubicBezTo>
                  <a:cubicBezTo>
                    <a:pt x="20304" y="8994"/>
                    <a:pt x="20477" y="9066"/>
                    <a:pt x="20653" y="9066"/>
                  </a:cubicBezTo>
                  <a:cubicBezTo>
                    <a:pt x="20669" y="9066"/>
                    <a:pt x="20685" y="9065"/>
                    <a:pt x="20701" y="9064"/>
                  </a:cubicBezTo>
                  <a:cubicBezTo>
                    <a:pt x="20894" y="9064"/>
                    <a:pt x="21086" y="8976"/>
                    <a:pt x="21219" y="8828"/>
                  </a:cubicBezTo>
                  <a:cubicBezTo>
                    <a:pt x="21352" y="8680"/>
                    <a:pt x="21426" y="8502"/>
                    <a:pt x="21411" y="8295"/>
                  </a:cubicBezTo>
                  <a:cubicBezTo>
                    <a:pt x="21411" y="8118"/>
                    <a:pt x="21337" y="7940"/>
                    <a:pt x="21204" y="7807"/>
                  </a:cubicBezTo>
                  <a:cubicBezTo>
                    <a:pt x="21189" y="7807"/>
                    <a:pt x="21189" y="7793"/>
                    <a:pt x="21175" y="7793"/>
                  </a:cubicBezTo>
                  <a:cubicBezTo>
                    <a:pt x="21056" y="7674"/>
                    <a:pt x="20894" y="7615"/>
                    <a:pt x="20731" y="7600"/>
                  </a:cubicBezTo>
                  <a:lnTo>
                    <a:pt x="20731" y="5915"/>
                  </a:lnTo>
                  <a:lnTo>
                    <a:pt x="21337" y="5323"/>
                  </a:lnTo>
                  <a:lnTo>
                    <a:pt x="26128" y="5323"/>
                  </a:lnTo>
                  <a:cubicBezTo>
                    <a:pt x="26143" y="5501"/>
                    <a:pt x="26217" y="5663"/>
                    <a:pt x="26364" y="5782"/>
                  </a:cubicBezTo>
                  <a:cubicBezTo>
                    <a:pt x="26498" y="5915"/>
                    <a:pt x="26690" y="5989"/>
                    <a:pt x="26897" y="5989"/>
                  </a:cubicBezTo>
                  <a:cubicBezTo>
                    <a:pt x="27089" y="5974"/>
                    <a:pt x="27266" y="5885"/>
                    <a:pt x="27399" y="5752"/>
                  </a:cubicBezTo>
                  <a:cubicBezTo>
                    <a:pt x="27533" y="5604"/>
                    <a:pt x="27607" y="5412"/>
                    <a:pt x="27607" y="5220"/>
                  </a:cubicBezTo>
                  <a:cubicBezTo>
                    <a:pt x="27592" y="5190"/>
                    <a:pt x="27592" y="5146"/>
                    <a:pt x="27592" y="5116"/>
                  </a:cubicBezTo>
                  <a:lnTo>
                    <a:pt x="27592" y="5116"/>
                  </a:lnTo>
                  <a:cubicBezTo>
                    <a:pt x="27621" y="5175"/>
                    <a:pt x="27666" y="5235"/>
                    <a:pt x="27710" y="5279"/>
                  </a:cubicBezTo>
                  <a:cubicBezTo>
                    <a:pt x="27845" y="5401"/>
                    <a:pt x="28018" y="5473"/>
                    <a:pt x="28194" y="5473"/>
                  </a:cubicBezTo>
                  <a:cubicBezTo>
                    <a:pt x="28210" y="5473"/>
                    <a:pt x="28226" y="5472"/>
                    <a:pt x="28242" y="5471"/>
                  </a:cubicBezTo>
                  <a:cubicBezTo>
                    <a:pt x="28316" y="5471"/>
                    <a:pt x="28390" y="5456"/>
                    <a:pt x="28449" y="5427"/>
                  </a:cubicBezTo>
                  <a:cubicBezTo>
                    <a:pt x="28464" y="5442"/>
                    <a:pt x="28479" y="5456"/>
                    <a:pt x="28494" y="5486"/>
                  </a:cubicBezTo>
                  <a:lnTo>
                    <a:pt x="23895" y="10070"/>
                  </a:lnTo>
                  <a:lnTo>
                    <a:pt x="18661" y="10070"/>
                  </a:lnTo>
                  <a:lnTo>
                    <a:pt x="10942" y="17788"/>
                  </a:lnTo>
                  <a:lnTo>
                    <a:pt x="10942" y="23067"/>
                  </a:lnTo>
                  <a:lnTo>
                    <a:pt x="5856" y="28153"/>
                  </a:lnTo>
                  <a:lnTo>
                    <a:pt x="1538" y="28153"/>
                  </a:lnTo>
                  <a:cubicBezTo>
                    <a:pt x="1524" y="27991"/>
                    <a:pt x="1450" y="27857"/>
                    <a:pt x="1331" y="27739"/>
                  </a:cubicBezTo>
                  <a:cubicBezTo>
                    <a:pt x="1191" y="27591"/>
                    <a:pt x="1002" y="27517"/>
                    <a:pt x="814" y="27517"/>
                  </a:cubicBezTo>
                  <a:cubicBezTo>
                    <a:pt x="625" y="27517"/>
                    <a:pt x="437" y="27591"/>
                    <a:pt x="296" y="27739"/>
                  </a:cubicBezTo>
                  <a:cubicBezTo>
                    <a:pt x="1" y="28020"/>
                    <a:pt x="1" y="28493"/>
                    <a:pt x="296" y="28774"/>
                  </a:cubicBezTo>
                  <a:cubicBezTo>
                    <a:pt x="437" y="28922"/>
                    <a:pt x="625" y="28996"/>
                    <a:pt x="814" y="28996"/>
                  </a:cubicBezTo>
                  <a:cubicBezTo>
                    <a:pt x="1002" y="28996"/>
                    <a:pt x="1191" y="28922"/>
                    <a:pt x="1331" y="28774"/>
                  </a:cubicBezTo>
                  <a:cubicBezTo>
                    <a:pt x="1450" y="28671"/>
                    <a:pt x="1524" y="28523"/>
                    <a:pt x="1538" y="28375"/>
                  </a:cubicBezTo>
                  <a:lnTo>
                    <a:pt x="5945" y="28375"/>
                  </a:lnTo>
                  <a:lnTo>
                    <a:pt x="11149" y="23155"/>
                  </a:lnTo>
                  <a:lnTo>
                    <a:pt x="11149" y="17892"/>
                  </a:lnTo>
                  <a:lnTo>
                    <a:pt x="18750" y="10291"/>
                  </a:lnTo>
                  <a:lnTo>
                    <a:pt x="23999" y="10291"/>
                  </a:lnTo>
                  <a:lnTo>
                    <a:pt x="28642" y="5634"/>
                  </a:lnTo>
                  <a:cubicBezTo>
                    <a:pt x="28775" y="5737"/>
                    <a:pt x="28937" y="5782"/>
                    <a:pt x="29115" y="5782"/>
                  </a:cubicBezTo>
                  <a:cubicBezTo>
                    <a:pt x="29307" y="5767"/>
                    <a:pt x="29484" y="5693"/>
                    <a:pt x="29617" y="5545"/>
                  </a:cubicBezTo>
                  <a:cubicBezTo>
                    <a:pt x="29765" y="5397"/>
                    <a:pt x="29824" y="5205"/>
                    <a:pt x="29824" y="5013"/>
                  </a:cubicBezTo>
                  <a:cubicBezTo>
                    <a:pt x="29810" y="4821"/>
                    <a:pt x="29736" y="4658"/>
                    <a:pt x="29603" y="4525"/>
                  </a:cubicBezTo>
                  <a:cubicBezTo>
                    <a:pt x="29603" y="4510"/>
                    <a:pt x="29588" y="4510"/>
                    <a:pt x="29588" y="4495"/>
                  </a:cubicBezTo>
                  <a:cubicBezTo>
                    <a:pt x="29452" y="4373"/>
                    <a:pt x="29280" y="4301"/>
                    <a:pt x="29104" y="4301"/>
                  </a:cubicBezTo>
                  <a:cubicBezTo>
                    <a:pt x="29088" y="4301"/>
                    <a:pt x="29072" y="4302"/>
                    <a:pt x="29056" y="4303"/>
                  </a:cubicBezTo>
                  <a:cubicBezTo>
                    <a:pt x="28982" y="4303"/>
                    <a:pt x="28908" y="4318"/>
                    <a:pt x="28849" y="4347"/>
                  </a:cubicBezTo>
                  <a:lnTo>
                    <a:pt x="31821" y="1361"/>
                  </a:lnTo>
                  <a:cubicBezTo>
                    <a:pt x="31939" y="1449"/>
                    <a:pt x="32087" y="1479"/>
                    <a:pt x="32235" y="1479"/>
                  </a:cubicBezTo>
                  <a:cubicBezTo>
                    <a:pt x="32427" y="1464"/>
                    <a:pt x="32619" y="1390"/>
                    <a:pt x="32752" y="1242"/>
                  </a:cubicBezTo>
                  <a:cubicBezTo>
                    <a:pt x="32885" y="1094"/>
                    <a:pt x="32959" y="902"/>
                    <a:pt x="32944" y="710"/>
                  </a:cubicBezTo>
                  <a:cubicBezTo>
                    <a:pt x="32944" y="518"/>
                    <a:pt x="32856" y="355"/>
                    <a:pt x="32737" y="222"/>
                  </a:cubicBezTo>
                  <a:cubicBezTo>
                    <a:pt x="32723" y="207"/>
                    <a:pt x="32723" y="207"/>
                    <a:pt x="32708" y="193"/>
                  </a:cubicBezTo>
                  <a:cubicBezTo>
                    <a:pt x="32575" y="74"/>
                    <a:pt x="32397" y="0"/>
                    <a:pt x="3220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1"/>
          <p:cNvSpPr/>
          <p:nvPr/>
        </p:nvSpPr>
        <p:spPr>
          <a:xfrm>
            <a:off x="-1017550" y="1470475"/>
            <a:ext cx="1804200" cy="18042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7487838" y="-1348025"/>
            <a:ext cx="2818500" cy="28185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1"/>
          <p:cNvGrpSpPr/>
          <p:nvPr/>
        </p:nvGrpSpPr>
        <p:grpSpPr>
          <a:xfrm>
            <a:off x="7037622" y="4721767"/>
            <a:ext cx="1805200" cy="335359"/>
            <a:chOff x="7037622" y="4721767"/>
            <a:chExt cx="1805200" cy="335359"/>
          </a:xfrm>
        </p:grpSpPr>
        <p:sp>
          <p:nvSpPr>
            <p:cNvPr id="120" name="Google Shape;120;p11"/>
            <p:cNvSpPr/>
            <p:nvPr/>
          </p:nvSpPr>
          <p:spPr>
            <a:xfrm rot="5400000" flipH="1">
              <a:off x="8223843" y="4438147"/>
              <a:ext cx="335359" cy="902600"/>
            </a:xfrm>
            <a:custGeom>
              <a:avLst/>
              <a:gdLst/>
              <a:ahLst/>
              <a:cxnLst/>
              <a:rect l="l" t="t" r="r" b="b"/>
              <a:pathLst>
                <a:path w="5516" h="14846" extrusionOk="0">
                  <a:moveTo>
                    <a:pt x="2692" y="0"/>
                  </a:moveTo>
                  <a:cubicBezTo>
                    <a:pt x="2485" y="0"/>
                    <a:pt x="2322" y="163"/>
                    <a:pt x="2322" y="370"/>
                  </a:cubicBezTo>
                  <a:cubicBezTo>
                    <a:pt x="2322" y="577"/>
                    <a:pt x="2485" y="739"/>
                    <a:pt x="2692" y="739"/>
                  </a:cubicBezTo>
                  <a:cubicBezTo>
                    <a:pt x="2780" y="739"/>
                    <a:pt x="2869" y="710"/>
                    <a:pt x="2928" y="651"/>
                  </a:cubicBezTo>
                  <a:lnTo>
                    <a:pt x="5294" y="3002"/>
                  </a:lnTo>
                  <a:lnTo>
                    <a:pt x="5294" y="11918"/>
                  </a:lnTo>
                  <a:lnTo>
                    <a:pt x="2677" y="14535"/>
                  </a:lnTo>
                  <a:lnTo>
                    <a:pt x="489" y="12347"/>
                  </a:lnTo>
                  <a:lnTo>
                    <a:pt x="489" y="3194"/>
                  </a:lnTo>
                  <a:cubicBezTo>
                    <a:pt x="636" y="3135"/>
                    <a:pt x="740" y="3002"/>
                    <a:pt x="740" y="2839"/>
                  </a:cubicBezTo>
                  <a:cubicBezTo>
                    <a:pt x="740" y="2632"/>
                    <a:pt x="577" y="2469"/>
                    <a:pt x="370" y="2469"/>
                  </a:cubicBezTo>
                  <a:cubicBezTo>
                    <a:pt x="163" y="2469"/>
                    <a:pt x="1" y="2632"/>
                    <a:pt x="1" y="2839"/>
                  </a:cubicBezTo>
                  <a:cubicBezTo>
                    <a:pt x="1" y="3017"/>
                    <a:pt x="119" y="3150"/>
                    <a:pt x="282" y="3194"/>
                  </a:cubicBezTo>
                  <a:lnTo>
                    <a:pt x="282" y="12391"/>
                  </a:lnTo>
                  <a:lnTo>
                    <a:pt x="282" y="12435"/>
                  </a:lnTo>
                  <a:lnTo>
                    <a:pt x="2677" y="14845"/>
                  </a:lnTo>
                  <a:lnTo>
                    <a:pt x="5516" y="12007"/>
                  </a:lnTo>
                  <a:lnTo>
                    <a:pt x="5516" y="2957"/>
                  </a:lnTo>
                  <a:lnTo>
                    <a:pt x="5516" y="2913"/>
                  </a:lnTo>
                  <a:lnTo>
                    <a:pt x="3047" y="444"/>
                  </a:lnTo>
                  <a:cubicBezTo>
                    <a:pt x="3061" y="429"/>
                    <a:pt x="3061" y="399"/>
                    <a:pt x="3061" y="370"/>
                  </a:cubicBezTo>
                  <a:cubicBezTo>
                    <a:pt x="3061" y="163"/>
                    <a:pt x="2899" y="0"/>
                    <a:pt x="269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5400000" flipH="1">
              <a:off x="8291273" y="4596345"/>
              <a:ext cx="100741" cy="572652"/>
            </a:xfrm>
            <a:custGeom>
              <a:avLst/>
              <a:gdLst/>
              <a:ahLst/>
              <a:cxnLst/>
              <a:rect l="l" t="t" r="r" b="b"/>
              <a:pathLst>
                <a:path w="1657" h="9419" extrusionOk="0">
                  <a:moveTo>
                    <a:pt x="813" y="0"/>
                  </a:moveTo>
                  <a:cubicBezTo>
                    <a:pt x="621" y="0"/>
                    <a:pt x="429" y="74"/>
                    <a:pt x="281" y="222"/>
                  </a:cubicBezTo>
                  <a:cubicBezTo>
                    <a:pt x="0" y="503"/>
                    <a:pt x="0" y="976"/>
                    <a:pt x="281" y="1257"/>
                  </a:cubicBezTo>
                  <a:cubicBezTo>
                    <a:pt x="414" y="1390"/>
                    <a:pt x="562" y="1449"/>
                    <a:pt x="725" y="1479"/>
                  </a:cubicBezTo>
                  <a:lnTo>
                    <a:pt x="725" y="7955"/>
                  </a:lnTo>
                  <a:cubicBezTo>
                    <a:pt x="577" y="7985"/>
                    <a:pt x="444" y="8044"/>
                    <a:pt x="325" y="8162"/>
                  </a:cubicBezTo>
                  <a:cubicBezTo>
                    <a:pt x="30" y="8443"/>
                    <a:pt x="30" y="8916"/>
                    <a:pt x="325" y="9197"/>
                  </a:cubicBezTo>
                  <a:cubicBezTo>
                    <a:pt x="466" y="9345"/>
                    <a:pt x="654" y="9419"/>
                    <a:pt x="845" y="9419"/>
                  </a:cubicBezTo>
                  <a:cubicBezTo>
                    <a:pt x="1035" y="9419"/>
                    <a:pt x="1227" y="9345"/>
                    <a:pt x="1375" y="9197"/>
                  </a:cubicBezTo>
                  <a:cubicBezTo>
                    <a:pt x="1656" y="8916"/>
                    <a:pt x="1656" y="8443"/>
                    <a:pt x="1375" y="8162"/>
                  </a:cubicBezTo>
                  <a:cubicBezTo>
                    <a:pt x="1242" y="8044"/>
                    <a:pt x="1094" y="7970"/>
                    <a:pt x="946" y="7955"/>
                  </a:cubicBezTo>
                  <a:lnTo>
                    <a:pt x="946" y="1464"/>
                  </a:lnTo>
                  <a:cubicBezTo>
                    <a:pt x="1080" y="1434"/>
                    <a:pt x="1227" y="1375"/>
                    <a:pt x="1331" y="1257"/>
                  </a:cubicBezTo>
                  <a:cubicBezTo>
                    <a:pt x="1627" y="976"/>
                    <a:pt x="1627" y="503"/>
                    <a:pt x="1331" y="222"/>
                  </a:cubicBezTo>
                  <a:cubicBezTo>
                    <a:pt x="1183" y="74"/>
                    <a:pt x="1006" y="0"/>
                    <a:pt x="8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5400000" flipH="1">
              <a:off x="7321243" y="4438147"/>
              <a:ext cx="335359" cy="902600"/>
            </a:xfrm>
            <a:custGeom>
              <a:avLst/>
              <a:gdLst/>
              <a:ahLst/>
              <a:cxnLst/>
              <a:rect l="l" t="t" r="r" b="b"/>
              <a:pathLst>
                <a:path w="5516" h="14846" extrusionOk="0">
                  <a:moveTo>
                    <a:pt x="2692" y="0"/>
                  </a:moveTo>
                  <a:cubicBezTo>
                    <a:pt x="2485" y="0"/>
                    <a:pt x="2322" y="163"/>
                    <a:pt x="2322" y="370"/>
                  </a:cubicBezTo>
                  <a:cubicBezTo>
                    <a:pt x="2322" y="577"/>
                    <a:pt x="2485" y="739"/>
                    <a:pt x="2692" y="739"/>
                  </a:cubicBezTo>
                  <a:cubicBezTo>
                    <a:pt x="2780" y="739"/>
                    <a:pt x="2869" y="710"/>
                    <a:pt x="2928" y="651"/>
                  </a:cubicBezTo>
                  <a:lnTo>
                    <a:pt x="5294" y="3002"/>
                  </a:lnTo>
                  <a:lnTo>
                    <a:pt x="5294" y="11918"/>
                  </a:lnTo>
                  <a:lnTo>
                    <a:pt x="2677" y="14535"/>
                  </a:lnTo>
                  <a:lnTo>
                    <a:pt x="489" y="12347"/>
                  </a:lnTo>
                  <a:lnTo>
                    <a:pt x="489" y="3194"/>
                  </a:lnTo>
                  <a:cubicBezTo>
                    <a:pt x="636" y="3135"/>
                    <a:pt x="740" y="3002"/>
                    <a:pt x="740" y="2839"/>
                  </a:cubicBezTo>
                  <a:cubicBezTo>
                    <a:pt x="740" y="2632"/>
                    <a:pt x="577" y="2469"/>
                    <a:pt x="370" y="2469"/>
                  </a:cubicBezTo>
                  <a:cubicBezTo>
                    <a:pt x="163" y="2469"/>
                    <a:pt x="1" y="2632"/>
                    <a:pt x="1" y="2839"/>
                  </a:cubicBezTo>
                  <a:cubicBezTo>
                    <a:pt x="1" y="3017"/>
                    <a:pt x="119" y="3150"/>
                    <a:pt x="282" y="3194"/>
                  </a:cubicBezTo>
                  <a:lnTo>
                    <a:pt x="282" y="12391"/>
                  </a:lnTo>
                  <a:lnTo>
                    <a:pt x="282" y="12435"/>
                  </a:lnTo>
                  <a:lnTo>
                    <a:pt x="2677" y="14845"/>
                  </a:lnTo>
                  <a:lnTo>
                    <a:pt x="5516" y="12007"/>
                  </a:lnTo>
                  <a:lnTo>
                    <a:pt x="5516" y="2957"/>
                  </a:lnTo>
                  <a:lnTo>
                    <a:pt x="5516" y="2913"/>
                  </a:lnTo>
                  <a:lnTo>
                    <a:pt x="3047" y="444"/>
                  </a:lnTo>
                  <a:cubicBezTo>
                    <a:pt x="3061" y="429"/>
                    <a:pt x="3061" y="399"/>
                    <a:pt x="3061" y="370"/>
                  </a:cubicBezTo>
                  <a:cubicBezTo>
                    <a:pt x="3061" y="163"/>
                    <a:pt x="2899" y="0"/>
                    <a:pt x="269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5400000" flipH="1">
              <a:off x="7388673" y="4596345"/>
              <a:ext cx="100741" cy="572652"/>
            </a:xfrm>
            <a:custGeom>
              <a:avLst/>
              <a:gdLst/>
              <a:ahLst/>
              <a:cxnLst/>
              <a:rect l="l" t="t" r="r" b="b"/>
              <a:pathLst>
                <a:path w="1657" h="9419" extrusionOk="0">
                  <a:moveTo>
                    <a:pt x="813" y="0"/>
                  </a:moveTo>
                  <a:cubicBezTo>
                    <a:pt x="621" y="0"/>
                    <a:pt x="429" y="74"/>
                    <a:pt x="281" y="222"/>
                  </a:cubicBezTo>
                  <a:cubicBezTo>
                    <a:pt x="0" y="503"/>
                    <a:pt x="0" y="976"/>
                    <a:pt x="281" y="1257"/>
                  </a:cubicBezTo>
                  <a:cubicBezTo>
                    <a:pt x="414" y="1390"/>
                    <a:pt x="562" y="1449"/>
                    <a:pt x="725" y="1479"/>
                  </a:cubicBezTo>
                  <a:lnTo>
                    <a:pt x="725" y="7955"/>
                  </a:lnTo>
                  <a:cubicBezTo>
                    <a:pt x="577" y="7985"/>
                    <a:pt x="444" y="8044"/>
                    <a:pt x="325" y="8162"/>
                  </a:cubicBezTo>
                  <a:cubicBezTo>
                    <a:pt x="30" y="8443"/>
                    <a:pt x="30" y="8916"/>
                    <a:pt x="325" y="9197"/>
                  </a:cubicBezTo>
                  <a:cubicBezTo>
                    <a:pt x="466" y="9345"/>
                    <a:pt x="654" y="9419"/>
                    <a:pt x="845" y="9419"/>
                  </a:cubicBezTo>
                  <a:cubicBezTo>
                    <a:pt x="1035" y="9419"/>
                    <a:pt x="1227" y="9345"/>
                    <a:pt x="1375" y="9197"/>
                  </a:cubicBezTo>
                  <a:cubicBezTo>
                    <a:pt x="1656" y="8916"/>
                    <a:pt x="1656" y="8443"/>
                    <a:pt x="1375" y="8162"/>
                  </a:cubicBezTo>
                  <a:cubicBezTo>
                    <a:pt x="1242" y="8044"/>
                    <a:pt x="1094" y="7970"/>
                    <a:pt x="946" y="7955"/>
                  </a:cubicBezTo>
                  <a:lnTo>
                    <a:pt x="946" y="1464"/>
                  </a:lnTo>
                  <a:cubicBezTo>
                    <a:pt x="1080" y="1434"/>
                    <a:pt x="1227" y="1375"/>
                    <a:pt x="1331" y="1257"/>
                  </a:cubicBezTo>
                  <a:cubicBezTo>
                    <a:pt x="1627" y="976"/>
                    <a:pt x="1627" y="503"/>
                    <a:pt x="1331" y="222"/>
                  </a:cubicBezTo>
                  <a:cubicBezTo>
                    <a:pt x="1183" y="74"/>
                    <a:pt x="1006" y="0"/>
                    <a:pt x="8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2" hasCustomPrompt="1"/>
          </p:nvPr>
        </p:nvSpPr>
        <p:spPr>
          <a:xfrm>
            <a:off x="1416900" y="1490448"/>
            <a:ext cx="734700" cy="54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3" hasCustomPrompt="1"/>
          </p:nvPr>
        </p:nvSpPr>
        <p:spPr>
          <a:xfrm>
            <a:off x="1416900" y="2923902"/>
            <a:ext cx="734700" cy="54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713" y="1490448"/>
            <a:ext cx="734700" cy="54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713" y="2923902"/>
            <a:ext cx="734700" cy="54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2525" y="1490448"/>
            <a:ext cx="734700" cy="54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6992525" y="2923902"/>
            <a:ext cx="734700" cy="54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"/>
          </p:nvPr>
        </p:nvSpPr>
        <p:spPr>
          <a:xfrm>
            <a:off x="720000" y="2111575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8"/>
          </p:nvPr>
        </p:nvSpPr>
        <p:spPr>
          <a:xfrm>
            <a:off x="3507813" y="2111575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9"/>
          </p:nvPr>
        </p:nvSpPr>
        <p:spPr>
          <a:xfrm>
            <a:off x="6295625" y="2111575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3"/>
          </p:nvPr>
        </p:nvSpPr>
        <p:spPr>
          <a:xfrm>
            <a:off x="720000" y="3546674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4"/>
          </p:nvPr>
        </p:nvSpPr>
        <p:spPr>
          <a:xfrm>
            <a:off x="3507813" y="3546674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5"/>
          </p:nvPr>
        </p:nvSpPr>
        <p:spPr>
          <a:xfrm>
            <a:off x="6295625" y="3546674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/>
          <p:nvPr/>
        </p:nvSpPr>
        <p:spPr>
          <a:xfrm rot="-1168501">
            <a:off x="8037788" y="3996697"/>
            <a:ext cx="2534825" cy="1671007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 rot="-1168501">
            <a:off x="-1131962" y="1855572"/>
            <a:ext cx="2534825" cy="1671007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02812" y="4210425"/>
            <a:ext cx="122889" cy="358732"/>
          </a:xfrm>
          <a:custGeom>
            <a:avLst/>
            <a:gdLst/>
            <a:ahLst/>
            <a:cxnLst/>
            <a:rect l="l" t="t" r="r" b="b"/>
            <a:pathLst>
              <a:path w="1495" h="4364" extrusionOk="0">
                <a:moveTo>
                  <a:pt x="755" y="1"/>
                </a:moveTo>
                <a:cubicBezTo>
                  <a:pt x="356" y="1"/>
                  <a:pt x="30" y="311"/>
                  <a:pt x="15" y="710"/>
                </a:cubicBezTo>
                <a:cubicBezTo>
                  <a:pt x="1" y="903"/>
                  <a:pt x="75" y="1095"/>
                  <a:pt x="208" y="1243"/>
                </a:cubicBezTo>
                <a:cubicBezTo>
                  <a:pt x="341" y="1376"/>
                  <a:pt x="503" y="1450"/>
                  <a:pt x="681" y="1479"/>
                </a:cubicBezTo>
                <a:lnTo>
                  <a:pt x="681" y="2884"/>
                </a:lnTo>
                <a:cubicBezTo>
                  <a:pt x="326" y="2928"/>
                  <a:pt x="30" y="3224"/>
                  <a:pt x="15" y="3594"/>
                </a:cubicBezTo>
                <a:cubicBezTo>
                  <a:pt x="1" y="4008"/>
                  <a:pt x="311" y="4348"/>
                  <a:pt x="725" y="4363"/>
                </a:cubicBezTo>
                <a:cubicBezTo>
                  <a:pt x="734" y="4363"/>
                  <a:pt x="743" y="4363"/>
                  <a:pt x="751" y="4363"/>
                </a:cubicBezTo>
                <a:cubicBezTo>
                  <a:pt x="1140" y="4363"/>
                  <a:pt x="1480" y="4043"/>
                  <a:pt x="1494" y="3653"/>
                </a:cubicBezTo>
                <a:cubicBezTo>
                  <a:pt x="1494" y="3431"/>
                  <a:pt x="1420" y="3239"/>
                  <a:pt x="1272" y="3106"/>
                </a:cubicBezTo>
                <a:cubicBezTo>
                  <a:pt x="1169" y="3002"/>
                  <a:pt x="1051" y="2928"/>
                  <a:pt x="903" y="2899"/>
                </a:cubicBezTo>
                <a:lnTo>
                  <a:pt x="903" y="1465"/>
                </a:lnTo>
                <a:cubicBezTo>
                  <a:pt x="1228" y="1391"/>
                  <a:pt x="1479" y="1110"/>
                  <a:pt x="1494" y="770"/>
                </a:cubicBezTo>
                <a:cubicBezTo>
                  <a:pt x="1494" y="577"/>
                  <a:pt x="1435" y="385"/>
                  <a:pt x="1302" y="237"/>
                </a:cubicBezTo>
                <a:cubicBezTo>
                  <a:pt x="1287" y="237"/>
                  <a:pt x="1287" y="223"/>
                  <a:pt x="1272" y="223"/>
                </a:cubicBezTo>
                <a:cubicBezTo>
                  <a:pt x="1139" y="89"/>
                  <a:pt x="962" y="16"/>
                  <a:pt x="7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-795219" y="-1446371"/>
            <a:ext cx="2654567" cy="3293932"/>
            <a:chOff x="7313556" y="3802542"/>
            <a:chExt cx="2654567" cy="3293932"/>
          </a:xfrm>
        </p:grpSpPr>
        <p:sp>
          <p:nvSpPr>
            <p:cNvPr id="143" name="Google Shape;143;p13"/>
            <p:cNvSpPr/>
            <p:nvPr/>
          </p:nvSpPr>
          <p:spPr>
            <a:xfrm>
              <a:off x="7572404" y="4083259"/>
              <a:ext cx="2395719" cy="3013215"/>
            </a:xfrm>
            <a:custGeom>
              <a:avLst/>
              <a:gdLst/>
              <a:ahLst/>
              <a:cxnLst/>
              <a:rect l="l" t="t" r="r" b="b"/>
              <a:pathLst>
                <a:path w="29145" h="36656" extrusionOk="0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970135" y="3975082"/>
              <a:ext cx="722045" cy="1058850"/>
            </a:xfrm>
            <a:custGeom>
              <a:avLst/>
              <a:gdLst/>
              <a:ahLst/>
              <a:cxnLst/>
              <a:rect l="l" t="t" r="r" b="b"/>
              <a:pathLst>
                <a:path w="8784" h="12881" extrusionOk="0">
                  <a:moveTo>
                    <a:pt x="8030" y="1"/>
                  </a:moveTo>
                  <a:cubicBezTo>
                    <a:pt x="7852" y="1"/>
                    <a:pt x="7675" y="60"/>
                    <a:pt x="7527" y="193"/>
                  </a:cubicBezTo>
                  <a:cubicBezTo>
                    <a:pt x="7379" y="326"/>
                    <a:pt x="7305" y="504"/>
                    <a:pt x="7290" y="711"/>
                  </a:cubicBezTo>
                  <a:cubicBezTo>
                    <a:pt x="7290" y="859"/>
                    <a:pt x="7335" y="1006"/>
                    <a:pt x="7409" y="1125"/>
                  </a:cubicBezTo>
                  <a:lnTo>
                    <a:pt x="4836" y="3697"/>
                  </a:lnTo>
                  <a:lnTo>
                    <a:pt x="4836" y="3742"/>
                  </a:lnTo>
                  <a:lnTo>
                    <a:pt x="4836" y="10751"/>
                  </a:lnTo>
                  <a:lnTo>
                    <a:pt x="3535" y="12037"/>
                  </a:lnTo>
                  <a:lnTo>
                    <a:pt x="1479" y="12037"/>
                  </a:lnTo>
                  <a:cubicBezTo>
                    <a:pt x="1464" y="11889"/>
                    <a:pt x="1405" y="11756"/>
                    <a:pt x="1287" y="11638"/>
                  </a:cubicBezTo>
                  <a:cubicBezTo>
                    <a:pt x="1287" y="11638"/>
                    <a:pt x="1287" y="11623"/>
                    <a:pt x="1272" y="11623"/>
                  </a:cubicBezTo>
                  <a:cubicBezTo>
                    <a:pt x="1139" y="11490"/>
                    <a:pt x="962" y="11416"/>
                    <a:pt x="784" y="11401"/>
                  </a:cubicBezTo>
                  <a:cubicBezTo>
                    <a:pt x="775" y="11401"/>
                    <a:pt x="766" y="11401"/>
                    <a:pt x="757" y="11401"/>
                  </a:cubicBezTo>
                  <a:cubicBezTo>
                    <a:pt x="356" y="11401"/>
                    <a:pt x="30" y="11720"/>
                    <a:pt x="15" y="12111"/>
                  </a:cubicBezTo>
                  <a:cubicBezTo>
                    <a:pt x="1" y="12525"/>
                    <a:pt x="311" y="12865"/>
                    <a:pt x="725" y="12880"/>
                  </a:cubicBezTo>
                  <a:cubicBezTo>
                    <a:pt x="735" y="12880"/>
                    <a:pt x="745" y="12880"/>
                    <a:pt x="755" y="12880"/>
                  </a:cubicBezTo>
                  <a:cubicBezTo>
                    <a:pt x="1112" y="12880"/>
                    <a:pt x="1422" y="12619"/>
                    <a:pt x="1479" y="12259"/>
                  </a:cubicBezTo>
                  <a:lnTo>
                    <a:pt x="3638" y="12259"/>
                  </a:lnTo>
                  <a:lnTo>
                    <a:pt x="5058" y="10839"/>
                  </a:lnTo>
                  <a:lnTo>
                    <a:pt x="5058" y="10795"/>
                  </a:lnTo>
                  <a:lnTo>
                    <a:pt x="5058" y="3786"/>
                  </a:lnTo>
                  <a:lnTo>
                    <a:pt x="7556" y="1287"/>
                  </a:lnTo>
                  <a:cubicBezTo>
                    <a:pt x="7675" y="1406"/>
                    <a:pt x="7837" y="1465"/>
                    <a:pt x="8000" y="1480"/>
                  </a:cubicBezTo>
                  <a:cubicBezTo>
                    <a:pt x="8207" y="1480"/>
                    <a:pt x="8384" y="1406"/>
                    <a:pt x="8532" y="1273"/>
                  </a:cubicBezTo>
                  <a:cubicBezTo>
                    <a:pt x="8680" y="1139"/>
                    <a:pt x="8769" y="962"/>
                    <a:pt x="8769" y="770"/>
                  </a:cubicBezTo>
                  <a:cubicBezTo>
                    <a:pt x="8784" y="563"/>
                    <a:pt x="8710" y="385"/>
                    <a:pt x="8577" y="238"/>
                  </a:cubicBezTo>
                  <a:cubicBezTo>
                    <a:pt x="8562" y="223"/>
                    <a:pt x="8562" y="223"/>
                    <a:pt x="8547" y="208"/>
                  </a:cubicBezTo>
                  <a:cubicBezTo>
                    <a:pt x="8429" y="75"/>
                    <a:pt x="8251" y="1"/>
                    <a:pt x="805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7804537" y="4613209"/>
              <a:ext cx="906830" cy="902255"/>
            </a:xfrm>
            <a:custGeom>
              <a:avLst/>
              <a:gdLst/>
              <a:ahLst/>
              <a:cxnLst/>
              <a:rect l="l" t="t" r="r" b="b"/>
              <a:pathLst>
                <a:path w="11032" h="10976" extrusionOk="0">
                  <a:moveTo>
                    <a:pt x="7630" y="1"/>
                  </a:moveTo>
                  <a:lnTo>
                    <a:pt x="1361" y="6270"/>
                  </a:lnTo>
                  <a:cubicBezTo>
                    <a:pt x="1231" y="6168"/>
                    <a:pt x="1070" y="6116"/>
                    <a:pt x="908" y="6116"/>
                  </a:cubicBezTo>
                  <a:cubicBezTo>
                    <a:pt x="719" y="6116"/>
                    <a:pt x="528" y="6186"/>
                    <a:pt x="385" y="6329"/>
                  </a:cubicBezTo>
                  <a:cubicBezTo>
                    <a:pt x="104" y="6625"/>
                    <a:pt x="104" y="7083"/>
                    <a:pt x="385" y="7379"/>
                  </a:cubicBezTo>
                  <a:cubicBezTo>
                    <a:pt x="533" y="7519"/>
                    <a:pt x="725" y="7590"/>
                    <a:pt x="916" y="7590"/>
                  </a:cubicBezTo>
                  <a:cubicBezTo>
                    <a:pt x="1106" y="7590"/>
                    <a:pt x="1294" y="7519"/>
                    <a:pt x="1435" y="7379"/>
                  </a:cubicBezTo>
                  <a:cubicBezTo>
                    <a:pt x="1701" y="7113"/>
                    <a:pt x="1716" y="6714"/>
                    <a:pt x="1509" y="6433"/>
                  </a:cubicBezTo>
                  <a:lnTo>
                    <a:pt x="7719" y="222"/>
                  </a:lnTo>
                  <a:lnTo>
                    <a:pt x="10809" y="222"/>
                  </a:lnTo>
                  <a:lnTo>
                    <a:pt x="10809" y="3919"/>
                  </a:lnTo>
                  <a:lnTo>
                    <a:pt x="4510" y="10218"/>
                  </a:lnTo>
                  <a:lnTo>
                    <a:pt x="1538" y="10218"/>
                  </a:lnTo>
                  <a:cubicBezTo>
                    <a:pt x="1538" y="10041"/>
                    <a:pt x="1465" y="9848"/>
                    <a:pt x="1331" y="9715"/>
                  </a:cubicBezTo>
                  <a:cubicBezTo>
                    <a:pt x="1184" y="9575"/>
                    <a:pt x="995" y="9505"/>
                    <a:pt x="807" y="9505"/>
                  </a:cubicBezTo>
                  <a:cubicBezTo>
                    <a:pt x="618" y="9505"/>
                    <a:pt x="429" y="9575"/>
                    <a:pt x="282" y="9715"/>
                  </a:cubicBezTo>
                  <a:cubicBezTo>
                    <a:pt x="1" y="10011"/>
                    <a:pt x="1" y="10469"/>
                    <a:pt x="282" y="10765"/>
                  </a:cubicBezTo>
                  <a:cubicBezTo>
                    <a:pt x="429" y="10906"/>
                    <a:pt x="618" y="10976"/>
                    <a:pt x="807" y="10976"/>
                  </a:cubicBezTo>
                  <a:cubicBezTo>
                    <a:pt x="995" y="10976"/>
                    <a:pt x="1184" y="10906"/>
                    <a:pt x="1331" y="10765"/>
                  </a:cubicBezTo>
                  <a:cubicBezTo>
                    <a:pt x="1420" y="10662"/>
                    <a:pt x="1479" y="10558"/>
                    <a:pt x="1509" y="10440"/>
                  </a:cubicBezTo>
                  <a:lnTo>
                    <a:pt x="4599" y="10440"/>
                  </a:lnTo>
                  <a:lnTo>
                    <a:pt x="11031" y="4008"/>
                  </a:lnTo>
                  <a:lnTo>
                    <a:pt x="11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313556" y="3802542"/>
              <a:ext cx="2389554" cy="2701092"/>
            </a:xfrm>
            <a:custGeom>
              <a:avLst/>
              <a:gdLst/>
              <a:ahLst/>
              <a:cxnLst/>
              <a:rect l="l" t="t" r="r" b="b"/>
              <a:pathLst>
                <a:path w="29070" h="32859" extrusionOk="0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7340271" y="4059009"/>
              <a:ext cx="2450382" cy="2811737"/>
            </a:xfrm>
            <a:custGeom>
              <a:avLst/>
              <a:gdLst/>
              <a:ahLst/>
              <a:cxnLst/>
              <a:rect l="l" t="t" r="r" b="b"/>
              <a:pathLst>
                <a:path w="29810" h="34205" extrusionOk="0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9055212" y="4362825"/>
              <a:ext cx="122889" cy="358732"/>
            </a:xfrm>
            <a:custGeom>
              <a:avLst/>
              <a:gdLst/>
              <a:ahLst/>
              <a:cxnLst/>
              <a:rect l="l" t="t" r="r" b="b"/>
              <a:pathLst>
                <a:path w="1495" h="4364" extrusionOk="0">
                  <a:moveTo>
                    <a:pt x="755" y="1"/>
                  </a:moveTo>
                  <a:cubicBezTo>
                    <a:pt x="356" y="1"/>
                    <a:pt x="30" y="311"/>
                    <a:pt x="15" y="710"/>
                  </a:cubicBezTo>
                  <a:cubicBezTo>
                    <a:pt x="1" y="903"/>
                    <a:pt x="75" y="1095"/>
                    <a:pt x="208" y="1243"/>
                  </a:cubicBezTo>
                  <a:cubicBezTo>
                    <a:pt x="341" y="1376"/>
                    <a:pt x="503" y="1450"/>
                    <a:pt x="681" y="1479"/>
                  </a:cubicBezTo>
                  <a:lnTo>
                    <a:pt x="681" y="2884"/>
                  </a:lnTo>
                  <a:cubicBezTo>
                    <a:pt x="326" y="2928"/>
                    <a:pt x="30" y="3224"/>
                    <a:pt x="15" y="3594"/>
                  </a:cubicBezTo>
                  <a:cubicBezTo>
                    <a:pt x="1" y="4008"/>
                    <a:pt x="311" y="4348"/>
                    <a:pt x="725" y="4363"/>
                  </a:cubicBezTo>
                  <a:cubicBezTo>
                    <a:pt x="734" y="4363"/>
                    <a:pt x="743" y="4363"/>
                    <a:pt x="751" y="4363"/>
                  </a:cubicBezTo>
                  <a:cubicBezTo>
                    <a:pt x="1140" y="4363"/>
                    <a:pt x="1480" y="4043"/>
                    <a:pt x="1494" y="3653"/>
                  </a:cubicBezTo>
                  <a:cubicBezTo>
                    <a:pt x="1494" y="3431"/>
                    <a:pt x="1420" y="3239"/>
                    <a:pt x="1272" y="3106"/>
                  </a:cubicBezTo>
                  <a:cubicBezTo>
                    <a:pt x="1169" y="3002"/>
                    <a:pt x="1051" y="2928"/>
                    <a:pt x="903" y="2899"/>
                  </a:cubicBezTo>
                  <a:lnTo>
                    <a:pt x="903" y="1465"/>
                  </a:lnTo>
                  <a:cubicBezTo>
                    <a:pt x="1228" y="1391"/>
                    <a:pt x="1479" y="1110"/>
                    <a:pt x="1494" y="770"/>
                  </a:cubicBezTo>
                  <a:cubicBezTo>
                    <a:pt x="1494" y="577"/>
                    <a:pt x="1435" y="385"/>
                    <a:pt x="1302" y="237"/>
                  </a:cubicBezTo>
                  <a:cubicBezTo>
                    <a:pt x="1287" y="237"/>
                    <a:pt x="1287" y="223"/>
                    <a:pt x="1272" y="223"/>
                  </a:cubicBezTo>
                  <a:cubicBezTo>
                    <a:pt x="1139" y="89"/>
                    <a:pt x="962" y="16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61156" y="3650142"/>
            <a:ext cx="2654567" cy="3293932"/>
            <a:chOff x="7161156" y="3650142"/>
            <a:chExt cx="2654567" cy="3293932"/>
          </a:xfrm>
        </p:grpSpPr>
        <p:sp>
          <p:nvSpPr>
            <p:cNvPr id="150" name="Google Shape;150;p13"/>
            <p:cNvSpPr/>
            <p:nvPr/>
          </p:nvSpPr>
          <p:spPr>
            <a:xfrm>
              <a:off x="7420004" y="3930859"/>
              <a:ext cx="2395719" cy="3013215"/>
            </a:xfrm>
            <a:custGeom>
              <a:avLst/>
              <a:gdLst/>
              <a:ahLst/>
              <a:cxnLst/>
              <a:rect l="l" t="t" r="r" b="b"/>
              <a:pathLst>
                <a:path w="29145" h="36656" extrusionOk="0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817735" y="3822682"/>
              <a:ext cx="722045" cy="1058850"/>
            </a:xfrm>
            <a:custGeom>
              <a:avLst/>
              <a:gdLst/>
              <a:ahLst/>
              <a:cxnLst/>
              <a:rect l="l" t="t" r="r" b="b"/>
              <a:pathLst>
                <a:path w="8784" h="12881" extrusionOk="0">
                  <a:moveTo>
                    <a:pt x="8030" y="1"/>
                  </a:moveTo>
                  <a:cubicBezTo>
                    <a:pt x="7852" y="1"/>
                    <a:pt x="7675" y="60"/>
                    <a:pt x="7527" y="193"/>
                  </a:cubicBezTo>
                  <a:cubicBezTo>
                    <a:pt x="7379" y="326"/>
                    <a:pt x="7305" y="504"/>
                    <a:pt x="7290" y="711"/>
                  </a:cubicBezTo>
                  <a:cubicBezTo>
                    <a:pt x="7290" y="859"/>
                    <a:pt x="7335" y="1006"/>
                    <a:pt x="7409" y="1125"/>
                  </a:cubicBezTo>
                  <a:lnTo>
                    <a:pt x="4836" y="3697"/>
                  </a:lnTo>
                  <a:lnTo>
                    <a:pt x="4836" y="3742"/>
                  </a:lnTo>
                  <a:lnTo>
                    <a:pt x="4836" y="10751"/>
                  </a:lnTo>
                  <a:lnTo>
                    <a:pt x="3535" y="12037"/>
                  </a:lnTo>
                  <a:lnTo>
                    <a:pt x="1479" y="12037"/>
                  </a:lnTo>
                  <a:cubicBezTo>
                    <a:pt x="1464" y="11889"/>
                    <a:pt x="1405" y="11756"/>
                    <a:pt x="1287" y="11638"/>
                  </a:cubicBezTo>
                  <a:cubicBezTo>
                    <a:pt x="1287" y="11638"/>
                    <a:pt x="1287" y="11623"/>
                    <a:pt x="1272" y="11623"/>
                  </a:cubicBezTo>
                  <a:cubicBezTo>
                    <a:pt x="1139" y="11490"/>
                    <a:pt x="962" y="11416"/>
                    <a:pt x="784" y="11401"/>
                  </a:cubicBezTo>
                  <a:cubicBezTo>
                    <a:pt x="775" y="11401"/>
                    <a:pt x="766" y="11401"/>
                    <a:pt x="757" y="11401"/>
                  </a:cubicBezTo>
                  <a:cubicBezTo>
                    <a:pt x="356" y="11401"/>
                    <a:pt x="30" y="11720"/>
                    <a:pt x="15" y="12111"/>
                  </a:cubicBezTo>
                  <a:cubicBezTo>
                    <a:pt x="1" y="12525"/>
                    <a:pt x="311" y="12865"/>
                    <a:pt x="725" y="12880"/>
                  </a:cubicBezTo>
                  <a:cubicBezTo>
                    <a:pt x="735" y="12880"/>
                    <a:pt x="745" y="12880"/>
                    <a:pt x="755" y="12880"/>
                  </a:cubicBezTo>
                  <a:cubicBezTo>
                    <a:pt x="1112" y="12880"/>
                    <a:pt x="1422" y="12619"/>
                    <a:pt x="1479" y="12259"/>
                  </a:cubicBezTo>
                  <a:lnTo>
                    <a:pt x="3638" y="12259"/>
                  </a:lnTo>
                  <a:lnTo>
                    <a:pt x="5058" y="10839"/>
                  </a:lnTo>
                  <a:lnTo>
                    <a:pt x="5058" y="10795"/>
                  </a:lnTo>
                  <a:lnTo>
                    <a:pt x="5058" y="3786"/>
                  </a:lnTo>
                  <a:lnTo>
                    <a:pt x="7556" y="1287"/>
                  </a:lnTo>
                  <a:cubicBezTo>
                    <a:pt x="7675" y="1406"/>
                    <a:pt x="7837" y="1465"/>
                    <a:pt x="8000" y="1480"/>
                  </a:cubicBezTo>
                  <a:cubicBezTo>
                    <a:pt x="8207" y="1480"/>
                    <a:pt x="8384" y="1406"/>
                    <a:pt x="8532" y="1273"/>
                  </a:cubicBezTo>
                  <a:cubicBezTo>
                    <a:pt x="8680" y="1139"/>
                    <a:pt x="8769" y="962"/>
                    <a:pt x="8769" y="770"/>
                  </a:cubicBezTo>
                  <a:cubicBezTo>
                    <a:pt x="8784" y="563"/>
                    <a:pt x="8710" y="385"/>
                    <a:pt x="8577" y="238"/>
                  </a:cubicBezTo>
                  <a:cubicBezTo>
                    <a:pt x="8562" y="223"/>
                    <a:pt x="8562" y="223"/>
                    <a:pt x="8547" y="208"/>
                  </a:cubicBezTo>
                  <a:cubicBezTo>
                    <a:pt x="8429" y="75"/>
                    <a:pt x="8251" y="1"/>
                    <a:pt x="805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161156" y="3650142"/>
              <a:ext cx="2389554" cy="2701092"/>
            </a:xfrm>
            <a:custGeom>
              <a:avLst/>
              <a:gdLst/>
              <a:ahLst/>
              <a:cxnLst/>
              <a:rect l="l" t="t" r="r" b="b"/>
              <a:pathLst>
                <a:path w="29070" h="32859" extrusionOk="0">
                  <a:moveTo>
                    <a:pt x="28330" y="0"/>
                  </a:moveTo>
                  <a:cubicBezTo>
                    <a:pt x="28138" y="0"/>
                    <a:pt x="27961" y="59"/>
                    <a:pt x="27828" y="193"/>
                  </a:cubicBezTo>
                  <a:cubicBezTo>
                    <a:pt x="27680" y="326"/>
                    <a:pt x="27591" y="503"/>
                    <a:pt x="27591" y="710"/>
                  </a:cubicBezTo>
                  <a:cubicBezTo>
                    <a:pt x="27576" y="858"/>
                    <a:pt x="27621" y="991"/>
                    <a:pt x="27695" y="1124"/>
                  </a:cubicBezTo>
                  <a:lnTo>
                    <a:pt x="24723" y="4096"/>
                  </a:lnTo>
                  <a:cubicBezTo>
                    <a:pt x="24737" y="4022"/>
                    <a:pt x="24767" y="3963"/>
                    <a:pt x="24767" y="3889"/>
                  </a:cubicBezTo>
                  <a:cubicBezTo>
                    <a:pt x="24767" y="3682"/>
                    <a:pt x="24708" y="3505"/>
                    <a:pt x="24560" y="3357"/>
                  </a:cubicBezTo>
                  <a:cubicBezTo>
                    <a:pt x="24560" y="3342"/>
                    <a:pt x="24560" y="3342"/>
                    <a:pt x="24545" y="3327"/>
                  </a:cubicBezTo>
                  <a:cubicBezTo>
                    <a:pt x="24412" y="3209"/>
                    <a:pt x="24235" y="3120"/>
                    <a:pt x="24057" y="3120"/>
                  </a:cubicBezTo>
                  <a:cubicBezTo>
                    <a:pt x="24040" y="3119"/>
                    <a:pt x="24022" y="3118"/>
                    <a:pt x="24005" y="3118"/>
                  </a:cubicBezTo>
                  <a:cubicBezTo>
                    <a:pt x="23820" y="3118"/>
                    <a:pt x="23660" y="3191"/>
                    <a:pt x="23525" y="3312"/>
                  </a:cubicBezTo>
                  <a:cubicBezTo>
                    <a:pt x="23377" y="3445"/>
                    <a:pt x="23288" y="3638"/>
                    <a:pt x="23288" y="3830"/>
                  </a:cubicBezTo>
                  <a:cubicBezTo>
                    <a:pt x="23274" y="3993"/>
                    <a:pt x="23333" y="4155"/>
                    <a:pt x="23436" y="4288"/>
                  </a:cubicBezTo>
                  <a:lnTo>
                    <a:pt x="18779" y="8946"/>
                  </a:lnTo>
                  <a:lnTo>
                    <a:pt x="18779" y="14180"/>
                  </a:lnTo>
                  <a:lnTo>
                    <a:pt x="11178" y="21780"/>
                  </a:lnTo>
                  <a:lnTo>
                    <a:pt x="5915" y="21780"/>
                  </a:lnTo>
                  <a:lnTo>
                    <a:pt x="695" y="27000"/>
                  </a:lnTo>
                  <a:lnTo>
                    <a:pt x="695" y="31391"/>
                  </a:lnTo>
                  <a:cubicBezTo>
                    <a:pt x="547" y="31421"/>
                    <a:pt x="399" y="31495"/>
                    <a:pt x="281" y="31598"/>
                  </a:cubicBezTo>
                  <a:cubicBezTo>
                    <a:pt x="0" y="31894"/>
                    <a:pt x="0" y="32367"/>
                    <a:pt x="281" y="32648"/>
                  </a:cubicBezTo>
                  <a:cubicBezTo>
                    <a:pt x="429" y="32789"/>
                    <a:pt x="617" y="32859"/>
                    <a:pt x="806" y="32859"/>
                  </a:cubicBezTo>
                  <a:cubicBezTo>
                    <a:pt x="994" y="32859"/>
                    <a:pt x="1183" y="32789"/>
                    <a:pt x="1331" y="32648"/>
                  </a:cubicBezTo>
                  <a:cubicBezTo>
                    <a:pt x="1612" y="32367"/>
                    <a:pt x="1612" y="31894"/>
                    <a:pt x="1331" y="31598"/>
                  </a:cubicBezTo>
                  <a:cubicBezTo>
                    <a:pt x="1213" y="31495"/>
                    <a:pt x="1065" y="31421"/>
                    <a:pt x="917" y="31391"/>
                  </a:cubicBezTo>
                  <a:lnTo>
                    <a:pt x="917" y="27089"/>
                  </a:lnTo>
                  <a:lnTo>
                    <a:pt x="6003" y="22002"/>
                  </a:lnTo>
                  <a:lnTo>
                    <a:pt x="11267" y="22002"/>
                  </a:lnTo>
                  <a:lnTo>
                    <a:pt x="19000" y="14284"/>
                  </a:lnTo>
                  <a:lnTo>
                    <a:pt x="19000" y="9035"/>
                  </a:lnTo>
                  <a:lnTo>
                    <a:pt x="23584" y="4451"/>
                  </a:lnTo>
                  <a:cubicBezTo>
                    <a:pt x="23599" y="4466"/>
                    <a:pt x="23614" y="4466"/>
                    <a:pt x="23643" y="4481"/>
                  </a:cubicBezTo>
                  <a:cubicBezTo>
                    <a:pt x="23614" y="4554"/>
                    <a:pt x="23599" y="4628"/>
                    <a:pt x="23599" y="4702"/>
                  </a:cubicBezTo>
                  <a:cubicBezTo>
                    <a:pt x="23584" y="4895"/>
                    <a:pt x="23658" y="5087"/>
                    <a:pt x="23791" y="5235"/>
                  </a:cubicBezTo>
                  <a:cubicBezTo>
                    <a:pt x="23835" y="5279"/>
                    <a:pt x="23895" y="5323"/>
                    <a:pt x="23939" y="5353"/>
                  </a:cubicBezTo>
                  <a:cubicBezTo>
                    <a:pt x="23909" y="5353"/>
                    <a:pt x="23880" y="5338"/>
                    <a:pt x="23850" y="5338"/>
                  </a:cubicBezTo>
                  <a:cubicBezTo>
                    <a:pt x="23658" y="5338"/>
                    <a:pt x="23466" y="5397"/>
                    <a:pt x="23318" y="5530"/>
                  </a:cubicBezTo>
                  <a:cubicBezTo>
                    <a:pt x="23170" y="5663"/>
                    <a:pt x="23096" y="5856"/>
                    <a:pt x="23081" y="6048"/>
                  </a:cubicBezTo>
                  <a:cubicBezTo>
                    <a:pt x="23081" y="6240"/>
                    <a:pt x="23140" y="6432"/>
                    <a:pt x="23274" y="6580"/>
                  </a:cubicBezTo>
                  <a:cubicBezTo>
                    <a:pt x="23407" y="6713"/>
                    <a:pt x="23569" y="6787"/>
                    <a:pt x="23747" y="6817"/>
                  </a:cubicBezTo>
                  <a:lnTo>
                    <a:pt x="23747" y="11607"/>
                  </a:lnTo>
                  <a:lnTo>
                    <a:pt x="23155" y="12214"/>
                  </a:lnTo>
                  <a:lnTo>
                    <a:pt x="21470" y="12214"/>
                  </a:lnTo>
                  <a:cubicBezTo>
                    <a:pt x="21455" y="12036"/>
                    <a:pt x="21396" y="11888"/>
                    <a:pt x="21277" y="11755"/>
                  </a:cubicBezTo>
                  <a:cubicBezTo>
                    <a:pt x="21277" y="11755"/>
                    <a:pt x="21263" y="11741"/>
                    <a:pt x="21263" y="11741"/>
                  </a:cubicBezTo>
                  <a:cubicBezTo>
                    <a:pt x="21130" y="11607"/>
                    <a:pt x="20952" y="11534"/>
                    <a:pt x="20760" y="11519"/>
                  </a:cubicBezTo>
                  <a:cubicBezTo>
                    <a:pt x="20568" y="11519"/>
                    <a:pt x="20375" y="11593"/>
                    <a:pt x="20242" y="11726"/>
                  </a:cubicBezTo>
                  <a:cubicBezTo>
                    <a:pt x="20095" y="11859"/>
                    <a:pt x="20006" y="12036"/>
                    <a:pt x="20006" y="12228"/>
                  </a:cubicBezTo>
                  <a:cubicBezTo>
                    <a:pt x="19991" y="12435"/>
                    <a:pt x="20065" y="12628"/>
                    <a:pt x="20198" y="12761"/>
                  </a:cubicBezTo>
                  <a:cubicBezTo>
                    <a:pt x="20331" y="12909"/>
                    <a:pt x="20509" y="12997"/>
                    <a:pt x="20701" y="12997"/>
                  </a:cubicBezTo>
                  <a:cubicBezTo>
                    <a:pt x="20718" y="12999"/>
                    <a:pt x="20736" y="12999"/>
                    <a:pt x="20753" y="12999"/>
                  </a:cubicBezTo>
                  <a:cubicBezTo>
                    <a:pt x="20940" y="12999"/>
                    <a:pt x="21111" y="12927"/>
                    <a:pt x="21233" y="12805"/>
                  </a:cubicBezTo>
                  <a:cubicBezTo>
                    <a:pt x="21351" y="12702"/>
                    <a:pt x="21425" y="12569"/>
                    <a:pt x="21455" y="12421"/>
                  </a:cubicBezTo>
                  <a:lnTo>
                    <a:pt x="23244" y="12421"/>
                  </a:lnTo>
                  <a:lnTo>
                    <a:pt x="23969" y="11696"/>
                  </a:lnTo>
                  <a:lnTo>
                    <a:pt x="23969" y="6802"/>
                  </a:lnTo>
                  <a:cubicBezTo>
                    <a:pt x="24102" y="6772"/>
                    <a:pt x="24220" y="6713"/>
                    <a:pt x="24323" y="6625"/>
                  </a:cubicBezTo>
                  <a:cubicBezTo>
                    <a:pt x="24471" y="6491"/>
                    <a:pt x="24545" y="6299"/>
                    <a:pt x="24560" y="6107"/>
                  </a:cubicBezTo>
                  <a:cubicBezTo>
                    <a:pt x="24560" y="5915"/>
                    <a:pt x="24501" y="5723"/>
                    <a:pt x="24368" y="5575"/>
                  </a:cubicBezTo>
                  <a:cubicBezTo>
                    <a:pt x="24353" y="5575"/>
                    <a:pt x="24353" y="5560"/>
                    <a:pt x="24338" y="5560"/>
                  </a:cubicBezTo>
                  <a:cubicBezTo>
                    <a:pt x="24309" y="5516"/>
                    <a:pt x="24264" y="5486"/>
                    <a:pt x="24205" y="5456"/>
                  </a:cubicBezTo>
                  <a:cubicBezTo>
                    <a:pt x="24235" y="5456"/>
                    <a:pt x="24264" y="5471"/>
                    <a:pt x="24309" y="5471"/>
                  </a:cubicBezTo>
                  <a:cubicBezTo>
                    <a:pt x="24501" y="5471"/>
                    <a:pt x="24693" y="5397"/>
                    <a:pt x="24826" y="5264"/>
                  </a:cubicBezTo>
                  <a:cubicBezTo>
                    <a:pt x="24974" y="5131"/>
                    <a:pt x="25063" y="4954"/>
                    <a:pt x="25063" y="4761"/>
                  </a:cubicBezTo>
                  <a:cubicBezTo>
                    <a:pt x="25077" y="4569"/>
                    <a:pt x="25018" y="4392"/>
                    <a:pt x="24885" y="4244"/>
                  </a:cubicBezTo>
                  <a:lnTo>
                    <a:pt x="27842" y="1287"/>
                  </a:lnTo>
                  <a:cubicBezTo>
                    <a:pt x="27976" y="1390"/>
                    <a:pt x="28123" y="1464"/>
                    <a:pt x="28301" y="1464"/>
                  </a:cubicBezTo>
                  <a:cubicBezTo>
                    <a:pt x="28317" y="1465"/>
                    <a:pt x="28333" y="1466"/>
                    <a:pt x="28350" y="1466"/>
                  </a:cubicBezTo>
                  <a:cubicBezTo>
                    <a:pt x="28525" y="1466"/>
                    <a:pt x="28698" y="1394"/>
                    <a:pt x="28833" y="1272"/>
                  </a:cubicBezTo>
                  <a:cubicBezTo>
                    <a:pt x="28981" y="1139"/>
                    <a:pt x="29055" y="961"/>
                    <a:pt x="29070" y="754"/>
                  </a:cubicBezTo>
                  <a:cubicBezTo>
                    <a:pt x="29070" y="562"/>
                    <a:pt x="29011" y="370"/>
                    <a:pt x="28863" y="237"/>
                  </a:cubicBezTo>
                  <a:cubicBezTo>
                    <a:pt x="28863" y="222"/>
                    <a:pt x="28863" y="222"/>
                    <a:pt x="28848" y="207"/>
                  </a:cubicBezTo>
                  <a:cubicBezTo>
                    <a:pt x="28715" y="74"/>
                    <a:pt x="28537" y="0"/>
                    <a:pt x="2836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7187871" y="3906609"/>
              <a:ext cx="2450382" cy="2811737"/>
            </a:xfrm>
            <a:custGeom>
              <a:avLst/>
              <a:gdLst/>
              <a:ahLst/>
              <a:cxnLst/>
              <a:rect l="l" t="t" r="r" b="b"/>
              <a:pathLst>
                <a:path w="29810" h="34205" extrusionOk="0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7652137" y="4460809"/>
              <a:ext cx="906830" cy="902255"/>
            </a:xfrm>
            <a:custGeom>
              <a:avLst/>
              <a:gdLst/>
              <a:ahLst/>
              <a:cxnLst/>
              <a:rect l="l" t="t" r="r" b="b"/>
              <a:pathLst>
                <a:path w="11032" h="10976" extrusionOk="0">
                  <a:moveTo>
                    <a:pt x="7630" y="1"/>
                  </a:moveTo>
                  <a:lnTo>
                    <a:pt x="1361" y="6270"/>
                  </a:lnTo>
                  <a:cubicBezTo>
                    <a:pt x="1231" y="6168"/>
                    <a:pt x="1070" y="6116"/>
                    <a:pt x="908" y="6116"/>
                  </a:cubicBezTo>
                  <a:cubicBezTo>
                    <a:pt x="719" y="6116"/>
                    <a:pt x="528" y="6186"/>
                    <a:pt x="385" y="6329"/>
                  </a:cubicBezTo>
                  <a:cubicBezTo>
                    <a:pt x="104" y="6625"/>
                    <a:pt x="104" y="7083"/>
                    <a:pt x="385" y="7379"/>
                  </a:cubicBezTo>
                  <a:cubicBezTo>
                    <a:pt x="533" y="7519"/>
                    <a:pt x="725" y="7590"/>
                    <a:pt x="916" y="7590"/>
                  </a:cubicBezTo>
                  <a:cubicBezTo>
                    <a:pt x="1106" y="7590"/>
                    <a:pt x="1294" y="7519"/>
                    <a:pt x="1435" y="7379"/>
                  </a:cubicBezTo>
                  <a:cubicBezTo>
                    <a:pt x="1701" y="7113"/>
                    <a:pt x="1716" y="6714"/>
                    <a:pt x="1509" y="6433"/>
                  </a:cubicBezTo>
                  <a:lnTo>
                    <a:pt x="7719" y="222"/>
                  </a:lnTo>
                  <a:lnTo>
                    <a:pt x="10809" y="222"/>
                  </a:lnTo>
                  <a:lnTo>
                    <a:pt x="10809" y="3919"/>
                  </a:lnTo>
                  <a:lnTo>
                    <a:pt x="4510" y="10218"/>
                  </a:lnTo>
                  <a:lnTo>
                    <a:pt x="1538" y="10218"/>
                  </a:lnTo>
                  <a:cubicBezTo>
                    <a:pt x="1538" y="10041"/>
                    <a:pt x="1465" y="9848"/>
                    <a:pt x="1331" y="9715"/>
                  </a:cubicBezTo>
                  <a:cubicBezTo>
                    <a:pt x="1184" y="9575"/>
                    <a:pt x="995" y="9505"/>
                    <a:pt x="807" y="9505"/>
                  </a:cubicBezTo>
                  <a:cubicBezTo>
                    <a:pt x="618" y="9505"/>
                    <a:pt x="429" y="9575"/>
                    <a:pt x="282" y="9715"/>
                  </a:cubicBezTo>
                  <a:cubicBezTo>
                    <a:pt x="1" y="10011"/>
                    <a:pt x="1" y="10469"/>
                    <a:pt x="282" y="10765"/>
                  </a:cubicBezTo>
                  <a:cubicBezTo>
                    <a:pt x="429" y="10906"/>
                    <a:pt x="618" y="10976"/>
                    <a:pt x="807" y="10976"/>
                  </a:cubicBezTo>
                  <a:cubicBezTo>
                    <a:pt x="995" y="10976"/>
                    <a:pt x="1184" y="10906"/>
                    <a:pt x="1331" y="10765"/>
                  </a:cubicBezTo>
                  <a:cubicBezTo>
                    <a:pt x="1420" y="10662"/>
                    <a:pt x="1479" y="10558"/>
                    <a:pt x="1509" y="10440"/>
                  </a:cubicBezTo>
                  <a:lnTo>
                    <a:pt x="4599" y="10440"/>
                  </a:lnTo>
                  <a:lnTo>
                    <a:pt x="11031" y="4008"/>
                  </a:lnTo>
                  <a:lnTo>
                    <a:pt x="110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3"/>
          <p:cNvGrpSpPr/>
          <p:nvPr/>
        </p:nvGrpSpPr>
        <p:grpSpPr>
          <a:xfrm rot="-2700000" flipH="1">
            <a:off x="-207953" y="3813256"/>
            <a:ext cx="2303575" cy="2027523"/>
            <a:chOff x="715100" y="1571201"/>
            <a:chExt cx="2303597" cy="2027543"/>
          </a:xfrm>
        </p:grpSpPr>
        <p:sp>
          <p:nvSpPr>
            <p:cNvPr id="301" name="Google Shape;301;p23"/>
            <p:cNvSpPr/>
            <p:nvPr/>
          </p:nvSpPr>
          <p:spPr>
            <a:xfrm>
              <a:off x="715100" y="1571201"/>
              <a:ext cx="2303597" cy="2027543"/>
            </a:xfrm>
            <a:custGeom>
              <a:avLst/>
              <a:gdLst/>
              <a:ahLst/>
              <a:cxnLst/>
              <a:rect l="l" t="t" r="r" b="b"/>
              <a:pathLst>
                <a:path w="32945" h="28997" extrusionOk="0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861935" y="2976281"/>
              <a:ext cx="902630" cy="612241"/>
            </a:xfrm>
            <a:custGeom>
              <a:avLst/>
              <a:gdLst/>
              <a:ahLst/>
              <a:cxnLst/>
              <a:rect l="l" t="t" r="r" b="b"/>
              <a:pathLst>
                <a:path w="12909" h="8756" extrusionOk="0">
                  <a:moveTo>
                    <a:pt x="12125" y="0"/>
                  </a:moveTo>
                  <a:cubicBezTo>
                    <a:pt x="11711" y="15"/>
                    <a:pt x="11401" y="355"/>
                    <a:pt x="11415" y="769"/>
                  </a:cubicBezTo>
                  <a:cubicBezTo>
                    <a:pt x="11415" y="947"/>
                    <a:pt x="11489" y="1124"/>
                    <a:pt x="11622" y="1257"/>
                  </a:cubicBezTo>
                  <a:cubicBezTo>
                    <a:pt x="11637" y="1272"/>
                    <a:pt x="11637" y="1272"/>
                    <a:pt x="11652" y="1287"/>
                  </a:cubicBezTo>
                  <a:cubicBezTo>
                    <a:pt x="11770" y="1390"/>
                    <a:pt x="11903" y="1449"/>
                    <a:pt x="12051" y="1464"/>
                  </a:cubicBezTo>
                  <a:lnTo>
                    <a:pt x="12051" y="3519"/>
                  </a:lnTo>
                  <a:lnTo>
                    <a:pt x="10750" y="4821"/>
                  </a:lnTo>
                  <a:lnTo>
                    <a:pt x="3712" y="4821"/>
                  </a:lnTo>
                  <a:lnTo>
                    <a:pt x="1139" y="7393"/>
                  </a:lnTo>
                  <a:cubicBezTo>
                    <a:pt x="1006" y="7319"/>
                    <a:pt x="873" y="7275"/>
                    <a:pt x="725" y="7275"/>
                  </a:cubicBezTo>
                  <a:cubicBezTo>
                    <a:pt x="518" y="7290"/>
                    <a:pt x="341" y="7379"/>
                    <a:pt x="208" y="7512"/>
                  </a:cubicBezTo>
                  <a:cubicBezTo>
                    <a:pt x="74" y="7659"/>
                    <a:pt x="1" y="7852"/>
                    <a:pt x="15" y="8044"/>
                  </a:cubicBezTo>
                  <a:cubicBezTo>
                    <a:pt x="15" y="8236"/>
                    <a:pt x="89" y="8414"/>
                    <a:pt x="222" y="8547"/>
                  </a:cubicBezTo>
                  <a:cubicBezTo>
                    <a:pt x="237" y="8547"/>
                    <a:pt x="237" y="8547"/>
                    <a:pt x="252" y="8561"/>
                  </a:cubicBezTo>
                  <a:cubicBezTo>
                    <a:pt x="374" y="8683"/>
                    <a:pt x="545" y="8756"/>
                    <a:pt x="721" y="8756"/>
                  </a:cubicBezTo>
                  <a:cubicBezTo>
                    <a:pt x="737" y="8756"/>
                    <a:pt x="753" y="8755"/>
                    <a:pt x="769" y="8754"/>
                  </a:cubicBezTo>
                  <a:cubicBezTo>
                    <a:pt x="976" y="8754"/>
                    <a:pt x="1154" y="8665"/>
                    <a:pt x="1287" y="8517"/>
                  </a:cubicBezTo>
                  <a:cubicBezTo>
                    <a:pt x="1420" y="8369"/>
                    <a:pt x="1494" y="8192"/>
                    <a:pt x="1479" y="7985"/>
                  </a:cubicBezTo>
                  <a:cubicBezTo>
                    <a:pt x="1479" y="7822"/>
                    <a:pt x="1405" y="7659"/>
                    <a:pt x="1302" y="7541"/>
                  </a:cubicBezTo>
                  <a:lnTo>
                    <a:pt x="3801" y="5042"/>
                  </a:lnTo>
                  <a:lnTo>
                    <a:pt x="10854" y="5042"/>
                  </a:lnTo>
                  <a:lnTo>
                    <a:pt x="12273" y="3623"/>
                  </a:lnTo>
                  <a:lnTo>
                    <a:pt x="12273" y="1464"/>
                  </a:lnTo>
                  <a:cubicBezTo>
                    <a:pt x="12628" y="1405"/>
                    <a:pt x="12909" y="1080"/>
                    <a:pt x="12894" y="710"/>
                  </a:cubicBezTo>
                  <a:cubicBezTo>
                    <a:pt x="12879" y="311"/>
                    <a:pt x="12539" y="0"/>
                    <a:pt x="1215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3"/>
          <p:cNvSpPr/>
          <p:nvPr/>
        </p:nvSpPr>
        <p:spPr>
          <a:xfrm rot="-5400000" flipH="1">
            <a:off x="7327584" y="-180251"/>
            <a:ext cx="335359" cy="901749"/>
          </a:xfrm>
          <a:custGeom>
            <a:avLst/>
            <a:gdLst/>
            <a:ahLst/>
            <a:cxnLst/>
            <a:rect l="l" t="t" r="r" b="b"/>
            <a:pathLst>
              <a:path w="5516" h="14832" extrusionOk="0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 rot="-5400000" flipH="1">
            <a:off x="7494893" y="-8684"/>
            <a:ext cx="100741" cy="572044"/>
          </a:xfrm>
          <a:custGeom>
            <a:avLst/>
            <a:gdLst/>
            <a:ahLst/>
            <a:cxnLst/>
            <a:rect l="l" t="t" r="r" b="b"/>
            <a:pathLst>
              <a:path w="1657" h="9409" extrusionOk="0">
                <a:moveTo>
                  <a:pt x="799" y="1"/>
                </a:moveTo>
                <a:cubicBezTo>
                  <a:pt x="622" y="1"/>
                  <a:pt x="429" y="75"/>
                  <a:pt x="282" y="208"/>
                </a:cubicBezTo>
                <a:cubicBezTo>
                  <a:pt x="1" y="504"/>
                  <a:pt x="1" y="977"/>
                  <a:pt x="282" y="1258"/>
                </a:cubicBezTo>
                <a:cubicBezTo>
                  <a:pt x="400" y="1376"/>
                  <a:pt x="563" y="1450"/>
                  <a:pt x="710" y="1465"/>
                </a:cubicBezTo>
                <a:lnTo>
                  <a:pt x="710" y="7941"/>
                </a:lnTo>
                <a:cubicBezTo>
                  <a:pt x="577" y="7971"/>
                  <a:pt x="429" y="8045"/>
                  <a:pt x="326" y="8148"/>
                </a:cubicBezTo>
                <a:cubicBezTo>
                  <a:pt x="30" y="8444"/>
                  <a:pt x="30" y="8902"/>
                  <a:pt x="326" y="9198"/>
                </a:cubicBezTo>
                <a:cubicBezTo>
                  <a:pt x="466" y="9338"/>
                  <a:pt x="655" y="9409"/>
                  <a:pt x="843" y="9409"/>
                </a:cubicBezTo>
                <a:cubicBezTo>
                  <a:pt x="1032" y="9409"/>
                  <a:pt x="1220" y="9338"/>
                  <a:pt x="1361" y="9198"/>
                </a:cubicBezTo>
                <a:cubicBezTo>
                  <a:pt x="1657" y="8902"/>
                  <a:pt x="1657" y="8444"/>
                  <a:pt x="1361" y="8148"/>
                </a:cubicBezTo>
                <a:cubicBezTo>
                  <a:pt x="1243" y="8030"/>
                  <a:pt x="1095" y="7971"/>
                  <a:pt x="932" y="7941"/>
                </a:cubicBezTo>
                <a:lnTo>
                  <a:pt x="932" y="1465"/>
                </a:lnTo>
                <a:cubicBezTo>
                  <a:pt x="1080" y="1435"/>
                  <a:pt x="1213" y="1376"/>
                  <a:pt x="1331" y="1258"/>
                </a:cubicBezTo>
                <a:cubicBezTo>
                  <a:pt x="1612" y="977"/>
                  <a:pt x="1612" y="504"/>
                  <a:pt x="1331" y="208"/>
                </a:cubicBezTo>
                <a:cubicBezTo>
                  <a:pt x="1184" y="75"/>
                  <a:pt x="991" y="1"/>
                  <a:pt x="79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 rot="-5400000" flipH="1">
            <a:off x="8229750" y="-173961"/>
            <a:ext cx="335359" cy="902600"/>
          </a:xfrm>
          <a:custGeom>
            <a:avLst/>
            <a:gdLst/>
            <a:ahLst/>
            <a:cxnLst/>
            <a:rect l="l" t="t" r="r" b="b"/>
            <a:pathLst>
              <a:path w="5516" h="14846" extrusionOk="0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 rot="-5400000" flipH="1">
            <a:off x="8296837" y="-15434"/>
            <a:ext cx="100741" cy="571983"/>
          </a:xfrm>
          <a:custGeom>
            <a:avLst/>
            <a:gdLst/>
            <a:ahLst/>
            <a:cxnLst/>
            <a:rect l="l" t="t" r="r" b="b"/>
            <a:pathLst>
              <a:path w="1657" h="9408" extrusionOk="0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flipH="1">
            <a:off x="8977263" y="109661"/>
            <a:ext cx="335359" cy="901749"/>
          </a:xfrm>
          <a:custGeom>
            <a:avLst/>
            <a:gdLst/>
            <a:ahLst/>
            <a:cxnLst/>
            <a:rect l="l" t="t" r="r" b="b"/>
            <a:pathLst>
              <a:path w="5516" h="14832" extrusionOk="0">
                <a:moveTo>
                  <a:pt x="2676" y="1"/>
                </a:moveTo>
                <a:cubicBezTo>
                  <a:pt x="2484" y="1"/>
                  <a:pt x="2307" y="164"/>
                  <a:pt x="2307" y="371"/>
                </a:cubicBezTo>
                <a:cubicBezTo>
                  <a:pt x="2307" y="563"/>
                  <a:pt x="2484" y="740"/>
                  <a:pt x="2676" y="740"/>
                </a:cubicBezTo>
                <a:cubicBezTo>
                  <a:pt x="2780" y="740"/>
                  <a:pt x="2869" y="696"/>
                  <a:pt x="2928" y="637"/>
                </a:cubicBezTo>
                <a:lnTo>
                  <a:pt x="5294" y="3003"/>
                </a:lnTo>
                <a:lnTo>
                  <a:pt x="5294" y="11904"/>
                </a:lnTo>
                <a:lnTo>
                  <a:pt x="2676" y="14521"/>
                </a:lnTo>
                <a:lnTo>
                  <a:pt x="488" y="12347"/>
                </a:lnTo>
                <a:lnTo>
                  <a:pt x="488" y="3180"/>
                </a:lnTo>
                <a:cubicBezTo>
                  <a:pt x="636" y="3136"/>
                  <a:pt x="739" y="3003"/>
                  <a:pt x="739" y="2840"/>
                </a:cubicBezTo>
                <a:cubicBezTo>
                  <a:pt x="739" y="2633"/>
                  <a:pt x="562" y="2470"/>
                  <a:pt x="370" y="2470"/>
                </a:cubicBezTo>
                <a:cubicBezTo>
                  <a:pt x="163" y="2470"/>
                  <a:pt x="0" y="2633"/>
                  <a:pt x="0" y="2840"/>
                </a:cubicBezTo>
                <a:cubicBezTo>
                  <a:pt x="0" y="3003"/>
                  <a:pt x="104" y="3150"/>
                  <a:pt x="266" y="3195"/>
                </a:cubicBezTo>
                <a:lnTo>
                  <a:pt x="266" y="12392"/>
                </a:lnTo>
                <a:lnTo>
                  <a:pt x="266" y="12436"/>
                </a:lnTo>
                <a:lnTo>
                  <a:pt x="2676" y="14832"/>
                </a:lnTo>
                <a:lnTo>
                  <a:pt x="5515" y="11993"/>
                </a:lnTo>
                <a:lnTo>
                  <a:pt x="5515" y="2958"/>
                </a:lnTo>
                <a:lnTo>
                  <a:pt x="5515" y="2899"/>
                </a:lnTo>
                <a:lnTo>
                  <a:pt x="3046" y="445"/>
                </a:lnTo>
                <a:cubicBezTo>
                  <a:pt x="3046" y="415"/>
                  <a:pt x="3046" y="385"/>
                  <a:pt x="3046" y="371"/>
                </a:cubicBezTo>
                <a:cubicBezTo>
                  <a:pt x="3046" y="164"/>
                  <a:pt x="2883" y="1"/>
                  <a:pt x="26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flipH="1">
            <a:off x="8970547" y="1011401"/>
            <a:ext cx="335359" cy="902600"/>
          </a:xfrm>
          <a:custGeom>
            <a:avLst/>
            <a:gdLst/>
            <a:ahLst/>
            <a:cxnLst/>
            <a:rect l="l" t="t" r="r" b="b"/>
            <a:pathLst>
              <a:path w="5516" h="14846" extrusionOk="0">
                <a:moveTo>
                  <a:pt x="2839" y="0"/>
                </a:moveTo>
                <a:lnTo>
                  <a:pt x="0" y="2839"/>
                </a:lnTo>
                <a:lnTo>
                  <a:pt x="0" y="11889"/>
                </a:lnTo>
                <a:lnTo>
                  <a:pt x="0" y="11933"/>
                </a:lnTo>
                <a:lnTo>
                  <a:pt x="2470" y="14387"/>
                </a:lnTo>
                <a:cubicBezTo>
                  <a:pt x="2455" y="14417"/>
                  <a:pt x="2455" y="14447"/>
                  <a:pt x="2455" y="14476"/>
                </a:cubicBezTo>
                <a:cubicBezTo>
                  <a:pt x="2455" y="14683"/>
                  <a:pt x="2632" y="14846"/>
                  <a:pt x="2824" y="14846"/>
                </a:cubicBezTo>
                <a:cubicBezTo>
                  <a:pt x="3031" y="14846"/>
                  <a:pt x="3194" y="14683"/>
                  <a:pt x="3194" y="14476"/>
                </a:cubicBezTo>
                <a:cubicBezTo>
                  <a:pt x="3194" y="14269"/>
                  <a:pt x="3031" y="14106"/>
                  <a:pt x="2824" y="14106"/>
                </a:cubicBezTo>
                <a:cubicBezTo>
                  <a:pt x="2736" y="14106"/>
                  <a:pt x="2647" y="14136"/>
                  <a:pt x="2588" y="14195"/>
                </a:cubicBezTo>
                <a:lnTo>
                  <a:pt x="222" y="11844"/>
                </a:lnTo>
                <a:lnTo>
                  <a:pt x="222" y="2928"/>
                </a:lnTo>
                <a:lnTo>
                  <a:pt x="2839" y="311"/>
                </a:lnTo>
                <a:lnTo>
                  <a:pt x="5028" y="2499"/>
                </a:lnTo>
                <a:lnTo>
                  <a:pt x="5028" y="11652"/>
                </a:lnTo>
                <a:cubicBezTo>
                  <a:pt x="4880" y="11711"/>
                  <a:pt x="4776" y="11844"/>
                  <a:pt x="4776" y="12007"/>
                </a:cubicBezTo>
                <a:cubicBezTo>
                  <a:pt x="4776" y="12214"/>
                  <a:pt x="4939" y="12376"/>
                  <a:pt x="5146" y="12376"/>
                </a:cubicBezTo>
                <a:cubicBezTo>
                  <a:pt x="5353" y="12376"/>
                  <a:pt x="5515" y="12214"/>
                  <a:pt x="5515" y="12007"/>
                </a:cubicBezTo>
                <a:cubicBezTo>
                  <a:pt x="5515" y="11829"/>
                  <a:pt x="5397" y="11682"/>
                  <a:pt x="5249" y="11652"/>
                </a:cubicBezTo>
                <a:lnTo>
                  <a:pt x="5249" y="2455"/>
                </a:lnTo>
                <a:lnTo>
                  <a:pt x="5249" y="2396"/>
                </a:lnTo>
                <a:lnTo>
                  <a:pt x="283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9094637" y="1126488"/>
            <a:ext cx="100741" cy="571983"/>
          </a:xfrm>
          <a:custGeom>
            <a:avLst/>
            <a:gdLst/>
            <a:ahLst/>
            <a:cxnLst/>
            <a:rect l="l" t="t" r="r" b="b"/>
            <a:pathLst>
              <a:path w="1657" h="9408" extrusionOk="0">
                <a:moveTo>
                  <a:pt x="814" y="0"/>
                </a:moveTo>
                <a:cubicBezTo>
                  <a:pt x="622" y="0"/>
                  <a:pt x="430" y="74"/>
                  <a:pt x="297" y="207"/>
                </a:cubicBezTo>
                <a:cubicBezTo>
                  <a:pt x="1" y="503"/>
                  <a:pt x="1" y="976"/>
                  <a:pt x="297" y="1257"/>
                </a:cubicBezTo>
                <a:cubicBezTo>
                  <a:pt x="415" y="1375"/>
                  <a:pt x="563" y="1449"/>
                  <a:pt x="711" y="1464"/>
                </a:cubicBezTo>
                <a:lnTo>
                  <a:pt x="711" y="7955"/>
                </a:lnTo>
                <a:cubicBezTo>
                  <a:pt x="578" y="7970"/>
                  <a:pt x="430" y="8044"/>
                  <a:pt x="326" y="8147"/>
                </a:cubicBezTo>
                <a:cubicBezTo>
                  <a:pt x="45" y="8443"/>
                  <a:pt x="45" y="8901"/>
                  <a:pt x="326" y="9197"/>
                </a:cubicBezTo>
                <a:cubicBezTo>
                  <a:pt x="467" y="9338"/>
                  <a:pt x="655" y="9408"/>
                  <a:pt x="846" y="9408"/>
                </a:cubicBezTo>
                <a:cubicBezTo>
                  <a:pt x="1036" y="9408"/>
                  <a:pt x="1228" y="9338"/>
                  <a:pt x="1376" y="9197"/>
                </a:cubicBezTo>
                <a:cubicBezTo>
                  <a:pt x="1657" y="8901"/>
                  <a:pt x="1657" y="8443"/>
                  <a:pt x="1376" y="8147"/>
                </a:cubicBezTo>
                <a:cubicBezTo>
                  <a:pt x="1243" y="8029"/>
                  <a:pt x="1095" y="7970"/>
                  <a:pt x="932" y="7940"/>
                </a:cubicBezTo>
                <a:lnTo>
                  <a:pt x="932" y="1464"/>
                </a:lnTo>
                <a:cubicBezTo>
                  <a:pt x="1080" y="1434"/>
                  <a:pt x="1228" y="1375"/>
                  <a:pt x="1332" y="1257"/>
                </a:cubicBezTo>
                <a:cubicBezTo>
                  <a:pt x="1627" y="976"/>
                  <a:pt x="1627" y="503"/>
                  <a:pt x="1332" y="207"/>
                </a:cubicBezTo>
                <a:cubicBezTo>
                  <a:pt x="1184" y="74"/>
                  <a:pt x="1006" y="0"/>
                  <a:pt x="81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 rot="10800000">
            <a:off x="9032937" y="1317128"/>
            <a:ext cx="452268" cy="441242"/>
          </a:xfrm>
          <a:custGeom>
            <a:avLst/>
            <a:gdLst/>
            <a:ahLst/>
            <a:cxnLst/>
            <a:rect l="l" t="t" r="r" b="b"/>
            <a:pathLst>
              <a:path w="6522" h="6363" extrusionOk="0">
                <a:moveTo>
                  <a:pt x="5782" y="1"/>
                </a:moveTo>
                <a:cubicBezTo>
                  <a:pt x="5590" y="1"/>
                  <a:pt x="5413" y="75"/>
                  <a:pt x="5279" y="208"/>
                </a:cubicBezTo>
                <a:cubicBezTo>
                  <a:pt x="5132" y="341"/>
                  <a:pt x="5043" y="518"/>
                  <a:pt x="5043" y="711"/>
                </a:cubicBezTo>
                <a:cubicBezTo>
                  <a:pt x="5028" y="873"/>
                  <a:pt x="5072" y="1021"/>
                  <a:pt x="5161" y="1139"/>
                </a:cubicBezTo>
                <a:lnTo>
                  <a:pt x="1258" y="5043"/>
                </a:lnTo>
                <a:cubicBezTo>
                  <a:pt x="1121" y="4940"/>
                  <a:pt x="959" y="4888"/>
                  <a:pt x="798" y="4888"/>
                </a:cubicBezTo>
                <a:cubicBezTo>
                  <a:pt x="611" y="4888"/>
                  <a:pt x="425" y="4959"/>
                  <a:pt x="282" y="5102"/>
                </a:cubicBezTo>
                <a:cubicBezTo>
                  <a:pt x="1" y="5398"/>
                  <a:pt x="1" y="5871"/>
                  <a:pt x="282" y="6152"/>
                </a:cubicBezTo>
                <a:cubicBezTo>
                  <a:pt x="430" y="6292"/>
                  <a:pt x="618" y="6363"/>
                  <a:pt x="807" y="6363"/>
                </a:cubicBezTo>
                <a:cubicBezTo>
                  <a:pt x="995" y="6363"/>
                  <a:pt x="1184" y="6292"/>
                  <a:pt x="1332" y="6152"/>
                </a:cubicBezTo>
                <a:cubicBezTo>
                  <a:pt x="1583" y="5900"/>
                  <a:pt x="1613" y="5486"/>
                  <a:pt x="1406" y="5206"/>
                </a:cubicBezTo>
                <a:lnTo>
                  <a:pt x="5309" y="1302"/>
                </a:lnTo>
                <a:cubicBezTo>
                  <a:pt x="5427" y="1405"/>
                  <a:pt x="5575" y="1479"/>
                  <a:pt x="5753" y="1479"/>
                </a:cubicBezTo>
                <a:cubicBezTo>
                  <a:pt x="5769" y="1481"/>
                  <a:pt x="5785" y="1481"/>
                  <a:pt x="5801" y="1481"/>
                </a:cubicBezTo>
                <a:cubicBezTo>
                  <a:pt x="5977" y="1481"/>
                  <a:pt x="6150" y="1409"/>
                  <a:pt x="6285" y="1287"/>
                </a:cubicBezTo>
                <a:cubicBezTo>
                  <a:pt x="6418" y="1154"/>
                  <a:pt x="6507" y="977"/>
                  <a:pt x="6522" y="770"/>
                </a:cubicBezTo>
                <a:cubicBezTo>
                  <a:pt x="6522" y="577"/>
                  <a:pt x="6448" y="385"/>
                  <a:pt x="6315" y="237"/>
                </a:cubicBezTo>
                <a:cubicBezTo>
                  <a:pt x="6315" y="237"/>
                  <a:pt x="6300" y="223"/>
                  <a:pt x="6300" y="223"/>
                </a:cubicBezTo>
                <a:cubicBezTo>
                  <a:pt x="6167" y="89"/>
                  <a:pt x="5989" y="16"/>
                  <a:pt x="58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 rot="-8100000" flipH="1">
            <a:off x="-961065" y="2268543"/>
            <a:ext cx="2270858" cy="1998728"/>
          </a:xfrm>
          <a:custGeom>
            <a:avLst/>
            <a:gdLst/>
            <a:ahLst/>
            <a:cxnLst/>
            <a:rect l="l" t="t" r="r" b="b"/>
            <a:pathLst>
              <a:path w="32945" h="28997" extrusionOk="0">
                <a:moveTo>
                  <a:pt x="32131" y="1"/>
                </a:moveTo>
                <a:cubicBezTo>
                  <a:pt x="31954" y="1"/>
                  <a:pt x="31762" y="75"/>
                  <a:pt x="31614" y="208"/>
                </a:cubicBezTo>
                <a:cubicBezTo>
                  <a:pt x="31496" y="326"/>
                  <a:pt x="31436" y="474"/>
                  <a:pt x="31407" y="622"/>
                </a:cubicBezTo>
                <a:lnTo>
                  <a:pt x="27001" y="622"/>
                </a:lnTo>
                <a:lnTo>
                  <a:pt x="21796" y="5841"/>
                </a:lnTo>
                <a:lnTo>
                  <a:pt x="21796" y="11105"/>
                </a:lnTo>
                <a:lnTo>
                  <a:pt x="14196" y="18705"/>
                </a:lnTo>
                <a:lnTo>
                  <a:pt x="8961" y="18705"/>
                </a:lnTo>
                <a:lnTo>
                  <a:pt x="4304" y="23363"/>
                </a:lnTo>
                <a:cubicBezTo>
                  <a:pt x="4171" y="23259"/>
                  <a:pt x="4008" y="23215"/>
                  <a:pt x="3845" y="23215"/>
                </a:cubicBezTo>
                <a:cubicBezTo>
                  <a:pt x="3638" y="23230"/>
                  <a:pt x="3461" y="23304"/>
                  <a:pt x="3328" y="23452"/>
                </a:cubicBezTo>
                <a:cubicBezTo>
                  <a:pt x="3195" y="23600"/>
                  <a:pt x="3121" y="23792"/>
                  <a:pt x="3136" y="23984"/>
                </a:cubicBezTo>
                <a:cubicBezTo>
                  <a:pt x="3136" y="24176"/>
                  <a:pt x="3210" y="24339"/>
                  <a:pt x="3343" y="24472"/>
                </a:cubicBezTo>
                <a:cubicBezTo>
                  <a:pt x="3357" y="24487"/>
                  <a:pt x="3357" y="24487"/>
                  <a:pt x="3372" y="24502"/>
                </a:cubicBezTo>
                <a:cubicBezTo>
                  <a:pt x="3505" y="24635"/>
                  <a:pt x="3697" y="24694"/>
                  <a:pt x="3890" y="24694"/>
                </a:cubicBezTo>
                <a:cubicBezTo>
                  <a:pt x="3964" y="24694"/>
                  <a:pt x="4038" y="24664"/>
                  <a:pt x="4111" y="24649"/>
                </a:cubicBezTo>
                <a:lnTo>
                  <a:pt x="4111" y="24649"/>
                </a:lnTo>
                <a:lnTo>
                  <a:pt x="1125" y="27621"/>
                </a:lnTo>
                <a:cubicBezTo>
                  <a:pt x="1006" y="27547"/>
                  <a:pt x="859" y="27518"/>
                  <a:pt x="711" y="27518"/>
                </a:cubicBezTo>
                <a:cubicBezTo>
                  <a:pt x="518" y="27518"/>
                  <a:pt x="341" y="27607"/>
                  <a:pt x="208" y="27754"/>
                </a:cubicBezTo>
                <a:cubicBezTo>
                  <a:pt x="60" y="27902"/>
                  <a:pt x="1" y="28080"/>
                  <a:pt x="1" y="28287"/>
                </a:cubicBezTo>
                <a:cubicBezTo>
                  <a:pt x="16" y="28479"/>
                  <a:pt x="90" y="28642"/>
                  <a:pt x="223" y="28775"/>
                </a:cubicBezTo>
                <a:cubicBezTo>
                  <a:pt x="223" y="28790"/>
                  <a:pt x="237" y="28790"/>
                  <a:pt x="237" y="28804"/>
                </a:cubicBezTo>
                <a:cubicBezTo>
                  <a:pt x="385" y="28937"/>
                  <a:pt x="578" y="28997"/>
                  <a:pt x="770" y="28997"/>
                </a:cubicBezTo>
                <a:cubicBezTo>
                  <a:pt x="962" y="28982"/>
                  <a:pt x="1154" y="28908"/>
                  <a:pt x="1287" y="28760"/>
                </a:cubicBezTo>
                <a:cubicBezTo>
                  <a:pt x="1420" y="28612"/>
                  <a:pt x="1494" y="28420"/>
                  <a:pt x="1480" y="28228"/>
                </a:cubicBezTo>
                <a:cubicBezTo>
                  <a:pt x="1480" y="28050"/>
                  <a:pt x="1406" y="27902"/>
                  <a:pt x="1302" y="27769"/>
                </a:cubicBezTo>
                <a:lnTo>
                  <a:pt x="4259" y="24812"/>
                </a:lnTo>
                <a:cubicBezTo>
                  <a:pt x="4392" y="24945"/>
                  <a:pt x="4585" y="25004"/>
                  <a:pt x="4762" y="25004"/>
                </a:cubicBezTo>
                <a:cubicBezTo>
                  <a:pt x="4969" y="24989"/>
                  <a:pt x="5147" y="24901"/>
                  <a:pt x="5280" y="24768"/>
                </a:cubicBezTo>
                <a:cubicBezTo>
                  <a:pt x="5413" y="24620"/>
                  <a:pt x="5487" y="24428"/>
                  <a:pt x="5472" y="24235"/>
                </a:cubicBezTo>
                <a:cubicBezTo>
                  <a:pt x="5472" y="24206"/>
                  <a:pt x="5472" y="24176"/>
                  <a:pt x="5457" y="24132"/>
                </a:cubicBezTo>
                <a:lnTo>
                  <a:pt x="5457" y="24132"/>
                </a:lnTo>
                <a:cubicBezTo>
                  <a:pt x="5487" y="24191"/>
                  <a:pt x="5531" y="24235"/>
                  <a:pt x="5561" y="24265"/>
                </a:cubicBezTo>
                <a:cubicBezTo>
                  <a:pt x="5575" y="24280"/>
                  <a:pt x="5575" y="24280"/>
                  <a:pt x="5590" y="24295"/>
                </a:cubicBezTo>
                <a:cubicBezTo>
                  <a:pt x="5725" y="24416"/>
                  <a:pt x="5886" y="24489"/>
                  <a:pt x="6071" y="24489"/>
                </a:cubicBezTo>
                <a:cubicBezTo>
                  <a:pt x="6088" y="24489"/>
                  <a:pt x="6105" y="24488"/>
                  <a:pt x="6122" y="24487"/>
                </a:cubicBezTo>
                <a:cubicBezTo>
                  <a:pt x="6315" y="24472"/>
                  <a:pt x="6492" y="24398"/>
                  <a:pt x="6625" y="24250"/>
                </a:cubicBezTo>
                <a:cubicBezTo>
                  <a:pt x="6729" y="24147"/>
                  <a:pt x="6788" y="24028"/>
                  <a:pt x="6817" y="23895"/>
                </a:cubicBezTo>
                <a:lnTo>
                  <a:pt x="11712" y="23895"/>
                </a:lnTo>
                <a:lnTo>
                  <a:pt x="12436" y="23171"/>
                </a:lnTo>
                <a:lnTo>
                  <a:pt x="12436" y="21382"/>
                </a:lnTo>
                <a:cubicBezTo>
                  <a:pt x="12584" y="21352"/>
                  <a:pt x="12717" y="21278"/>
                  <a:pt x="12821" y="21160"/>
                </a:cubicBezTo>
                <a:cubicBezTo>
                  <a:pt x="12954" y="21027"/>
                  <a:pt x="13028" y="20835"/>
                  <a:pt x="13013" y="20642"/>
                </a:cubicBezTo>
                <a:cubicBezTo>
                  <a:pt x="12998" y="20435"/>
                  <a:pt x="12909" y="20258"/>
                  <a:pt x="12776" y="20125"/>
                </a:cubicBezTo>
                <a:cubicBezTo>
                  <a:pt x="12641" y="20003"/>
                  <a:pt x="12468" y="19931"/>
                  <a:pt x="12293" y="19931"/>
                </a:cubicBezTo>
                <a:cubicBezTo>
                  <a:pt x="12276" y="19931"/>
                  <a:pt x="12260" y="19931"/>
                  <a:pt x="12244" y="19933"/>
                </a:cubicBezTo>
                <a:cubicBezTo>
                  <a:pt x="12052" y="19933"/>
                  <a:pt x="11859" y="20021"/>
                  <a:pt x="11726" y="20169"/>
                </a:cubicBezTo>
                <a:cubicBezTo>
                  <a:pt x="11593" y="20302"/>
                  <a:pt x="11534" y="20494"/>
                  <a:pt x="11534" y="20687"/>
                </a:cubicBezTo>
                <a:cubicBezTo>
                  <a:pt x="11549" y="20879"/>
                  <a:pt x="11623" y="21056"/>
                  <a:pt x="11756" y="21189"/>
                </a:cubicBezTo>
                <a:cubicBezTo>
                  <a:pt x="11756" y="21189"/>
                  <a:pt x="11771" y="21204"/>
                  <a:pt x="11771" y="21204"/>
                </a:cubicBezTo>
                <a:cubicBezTo>
                  <a:pt x="11904" y="21322"/>
                  <a:pt x="12052" y="21382"/>
                  <a:pt x="12214" y="21396"/>
                </a:cubicBezTo>
                <a:lnTo>
                  <a:pt x="12214" y="23082"/>
                </a:lnTo>
                <a:lnTo>
                  <a:pt x="11623" y="23673"/>
                </a:lnTo>
                <a:lnTo>
                  <a:pt x="6817" y="23673"/>
                </a:lnTo>
                <a:cubicBezTo>
                  <a:pt x="6803" y="23496"/>
                  <a:pt x="6729" y="23333"/>
                  <a:pt x="6596" y="23200"/>
                </a:cubicBezTo>
                <a:cubicBezTo>
                  <a:pt x="6448" y="23067"/>
                  <a:pt x="6255" y="23008"/>
                  <a:pt x="6063" y="23008"/>
                </a:cubicBezTo>
                <a:cubicBezTo>
                  <a:pt x="5856" y="23023"/>
                  <a:pt x="5679" y="23097"/>
                  <a:pt x="5546" y="23245"/>
                </a:cubicBezTo>
                <a:cubicBezTo>
                  <a:pt x="5413" y="23393"/>
                  <a:pt x="5339" y="23585"/>
                  <a:pt x="5354" y="23777"/>
                </a:cubicBezTo>
                <a:cubicBezTo>
                  <a:pt x="5354" y="23807"/>
                  <a:pt x="5354" y="23836"/>
                  <a:pt x="5368" y="23866"/>
                </a:cubicBezTo>
                <a:cubicBezTo>
                  <a:pt x="5324" y="23821"/>
                  <a:pt x="5294" y="23762"/>
                  <a:pt x="5235" y="23718"/>
                </a:cubicBezTo>
                <a:cubicBezTo>
                  <a:pt x="5113" y="23596"/>
                  <a:pt x="4942" y="23524"/>
                  <a:pt x="4755" y="23524"/>
                </a:cubicBezTo>
                <a:cubicBezTo>
                  <a:pt x="4738" y="23524"/>
                  <a:pt x="4720" y="23524"/>
                  <a:pt x="4703" y="23526"/>
                </a:cubicBezTo>
                <a:cubicBezTo>
                  <a:pt x="4629" y="23526"/>
                  <a:pt x="4570" y="23540"/>
                  <a:pt x="4496" y="23570"/>
                </a:cubicBezTo>
                <a:cubicBezTo>
                  <a:pt x="4481" y="23555"/>
                  <a:pt x="4466" y="23526"/>
                  <a:pt x="4452" y="23511"/>
                </a:cubicBezTo>
                <a:lnTo>
                  <a:pt x="9050" y="18927"/>
                </a:lnTo>
                <a:lnTo>
                  <a:pt x="14284" y="18927"/>
                </a:lnTo>
                <a:lnTo>
                  <a:pt x="22018" y="11194"/>
                </a:lnTo>
                <a:lnTo>
                  <a:pt x="22018" y="5930"/>
                </a:lnTo>
                <a:lnTo>
                  <a:pt x="27104" y="844"/>
                </a:lnTo>
                <a:lnTo>
                  <a:pt x="31407" y="844"/>
                </a:lnTo>
                <a:cubicBezTo>
                  <a:pt x="31436" y="991"/>
                  <a:pt x="31496" y="1139"/>
                  <a:pt x="31614" y="1258"/>
                </a:cubicBezTo>
                <a:cubicBezTo>
                  <a:pt x="31762" y="1405"/>
                  <a:pt x="31950" y="1479"/>
                  <a:pt x="32139" y="1479"/>
                </a:cubicBezTo>
                <a:cubicBezTo>
                  <a:pt x="32327" y="1479"/>
                  <a:pt x="32516" y="1405"/>
                  <a:pt x="32664" y="1258"/>
                </a:cubicBezTo>
                <a:cubicBezTo>
                  <a:pt x="32945" y="977"/>
                  <a:pt x="32945" y="504"/>
                  <a:pt x="32664" y="208"/>
                </a:cubicBezTo>
                <a:cubicBezTo>
                  <a:pt x="32516" y="75"/>
                  <a:pt x="32324" y="1"/>
                  <a:pt x="32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"/>
          <p:cNvSpPr/>
          <p:nvPr/>
        </p:nvSpPr>
        <p:spPr>
          <a:xfrm rot="-8100000" flipH="1">
            <a:off x="-880424" y="2391847"/>
            <a:ext cx="2363567" cy="2049666"/>
          </a:xfrm>
          <a:custGeom>
            <a:avLst/>
            <a:gdLst/>
            <a:ahLst/>
            <a:cxnLst/>
            <a:rect l="l" t="t" r="r" b="b"/>
            <a:pathLst>
              <a:path w="34290" h="29736" extrusionOk="0">
                <a:moveTo>
                  <a:pt x="33477" y="0"/>
                </a:moveTo>
                <a:cubicBezTo>
                  <a:pt x="33285" y="0"/>
                  <a:pt x="33107" y="59"/>
                  <a:pt x="32959" y="207"/>
                </a:cubicBezTo>
                <a:cubicBezTo>
                  <a:pt x="32708" y="458"/>
                  <a:pt x="32678" y="843"/>
                  <a:pt x="32856" y="1124"/>
                </a:cubicBezTo>
                <a:lnTo>
                  <a:pt x="28908" y="5072"/>
                </a:lnTo>
                <a:lnTo>
                  <a:pt x="24073" y="5072"/>
                </a:lnTo>
                <a:lnTo>
                  <a:pt x="21160" y="7999"/>
                </a:lnTo>
                <a:lnTo>
                  <a:pt x="21160" y="10779"/>
                </a:lnTo>
                <a:lnTo>
                  <a:pt x="18277" y="13722"/>
                </a:lnTo>
                <a:lnTo>
                  <a:pt x="13471" y="18542"/>
                </a:lnTo>
                <a:lnTo>
                  <a:pt x="13471" y="23865"/>
                </a:lnTo>
                <a:lnTo>
                  <a:pt x="11046" y="26290"/>
                </a:lnTo>
                <a:lnTo>
                  <a:pt x="3298" y="26290"/>
                </a:lnTo>
                <a:lnTo>
                  <a:pt x="1184" y="28404"/>
                </a:lnTo>
                <a:cubicBezTo>
                  <a:pt x="1064" y="28311"/>
                  <a:pt x="921" y="28254"/>
                  <a:pt x="775" y="28254"/>
                </a:cubicBezTo>
                <a:cubicBezTo>
                  <a:pt x="759" y="28254"/>
                  <a:pt x="742" y="28255"/>
                  <a:pt x="725" y="28257"/>
                </a:cubicBezTo>
                <a:cubicBezTo>
                  <a:pt x="518" y="28257"/>
                  <a:pt x="341" y="28345"/>
                  <a:pt x="208" y="28493"/>
                </a:cubicBezTo>
                <a:cubicBezTo>
                  <a:pt x="75" y="28641"/>
                  <a:pt x="1" y="28818"/>
                  <a:pt x="16" y="29025"/>
                </a:cubicBezTo>
                <a:cubicBezTo>
                  <a:pt x="16" y="29203"/>
                  <a:pt x="90" y="29380"/>
                  <a:pt x="223" y="29513"/>
                </a:cubicBezTo>
                <a:cubicBezTo>
                  <a:pt x="237" y="29513"/>
                  <a:pt x="237" y="29528"/>
                  <a:pt x="252" y="29528"/>
                </a:cubicBezTo>
                <a:cubicBezTo>
                  <a:pt x="385" y="29661"/>
                  <a:pt x="577" y="29735"/>
                  <a:pt x="770" y="29735"/>
                </a:cubicBezTo>
                <a:cubicBezTo>
                  <a:pt x="977" y="29720"/>
                  <a:pt x="1154" y="29632"/>
                  <a:pt x="1287" y="29499"/>
                </a:cubicBezTo>
                <a:cubicBezTo>
                  <a:pt x="1420" y="29351"/>
                  <a:pt x="1494" y="29158"/>
                  <a:pt x="1479" y="28966"/>
                </a:cubicBezTo>
                <a:cubicBezTo>
                  <a:pt x="1479" y="28818"/>
                  <a:pt x="1435" y="28671"/>
                  <a:pt x="1346" y="28552"/>
                </a:cubicBezTo>
                <a:lnTo>
                  <a:pt x="3387" y="26512"/>
                </a:lnTo>
                <a:lnTo>
                  <a:pt x="11135" y="26512"/>
                </a:lnTo>
                <a:lnTo>
                  <a:pt x="13678" y="23954"/>
                </a:lnTo>
                <a:lnTo>
                  <a:pt x="13678" y="18631"/>
                </a:lnTo>
                <a:lnTo>
                  <a:pt x="18424" y="13884"/>
                </a:lnTo>
                <a:lnTo>
                  <a:pt x="21352" y="10912"/>
                </a:lnTo>
                <a:lnTo>
                  <a:pt x="21382" y="10883"/>
                </a:lnTo>
                <a:lnTo>
                  <a:pt x="21382" y="8088"/>
                </a:lnTo>
                <a:lnTo>
                  <a:pt x="24161" y="5294"/>
                </a:lnTo>
                <a:lnTo>
                  <a:pt x="28997" y="5294"/>
                </a:lnTo>
                <a:lnTo>
                  <a:pt x="33004" y="1301"/>
                </a:lnTo>
                <a:cubicBezTo>
                  <a:pt x="33143" y="1413"/>
                  <a:pt x="33311" y="1468"/>
                  <a:pt x="33479" y="1468"/>
                </a:cubicBezTo>
                <a:cubicBezTo>
                  <a:pt x="33667" y="1468"/>
                  <a:pt x="33853" y="1398"/>
                  <a:pt x="33994" y="1257"/>
                </a:cubicBezTo>
                <a:cubicBezTo>
                  <a:pt x="34290" y="961"/>
                  <a:pt x="34290" y="503"/>
                  <a:pt x="33994" y="207"/>
                </a:cubicBezTo>
                <a:cubicBezTo>
                  <a:pt x="33861" y="59"/>
                  <a:pt x="33669" y="0"/>
                  <a:pt x="3347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3"/>
          <p:cNvSpPr/>
          <p:nvPr/>
        </p:nvSpPr>
        <p:spPr>
          <a:xfrm flipH="1">
            <a:off x="-782263" y="3366975"/>
            <a:ext cx="1804200" cy="18042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3"/>
          <p:cNvSpPr/>
          <p:nvPr/>
        </p:nvSpPr>
        <p:spPr>
          <a:xfrm flipH="1">
            <a:off x="8307550" y="-673375"/>
            <a:ext cx="2141400" cy="21414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/>
          <p:nvPr/>
        </p:nvSpPr>
        <p:spPr>
          <a:xfrm rot="10800000" flipH="1">
            <a:off x="-1084200" y="3238825"/>
            <a:ext cx="1804200" cy="18042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 rot="10800000" flipH="1">
            <a:off x="7466845" y="2485915"/>
            <a:ext cx="3111009" cy="3789122"/>
            <a:chOff x="7466845" y="-519012"/>
            <a:chExt cx="3111009" cy="3789122"/>
          </a:xfrm>
        </p:grpSpPr>
        <p:sp>
          <p:nvSpPr>
            <p:cNvPr id="318" name="Google Shape;318;p24"/>
            <p:cNvSpPr/>
            <p:nvPr/>
          </p:nvSpPr>
          <p:spPr>
            <a:xfrm>
              <a:off x="8677278" y="2368361"/>
              <a:ext cx="335359" cy="901749"/>
            </a:xfrm>
            <a:custGeom>
              <a:avLst/>
              <a:gdLst/>
              <a:ahLst/>
              <a:cxnLst/>
              <a:rect l="l" t="t" r="r" b="b"/>
              <a:pathLst>
                <a:path w="5516" h="14832" extrusionOk="0">
                  <a:moveTo>
                    <a:pt x="2676" y="1"/>
                  </a:moveTo>
                  <a:cubicBezTo>
                    <a:pt x="2484" y="1"/>
                    <a:pt x="2307" y="164"/>
                    <a:pt x="2307" y="371"/>
                  </a:cubicBezTo>
                  <a:cubicBezTo>
                    <a:pt x="2307" y="563"/>
                    <a:pt x="2484" y="740"/>
                    <a:pt x="2676" y="740"/>
                  </a:cubicBezTo>
                  <a:cubicBezTo>
                    <a:pt x="2780" y="740"/>
                    <a:pt x="2869" y="696"/>
                    <a:pt x="2928" y="637"/>
                  </a:cubicBezTo>
                  <a:lnTo>
                    <a:pt x="5294" y="3003"/>
                  </a:lnTo>
                  <a:lnTo>
                    <a:pt x="5294" y="11904"/>
                  </a:lnTo>
                  <a:lnTo>
                    <a:pt x="2676" y="14521"/>
                  </a:lnTo>
                  <a:lnTo>
                    <a:pt x="488" y="12347"/>
                  </a:lnTo>
                  <a:lnTo>
                    <a:pt x="488" y="3180"/>
                  </a:lnTo>
                  <a:cubicBezTo>
                    <a:pt x="636" y="3136"/>
                    <a:pt x="739" y="3003"/>
                    <a:pt x="739" y="2840"/>
                  </a:cubicBezTo>
                  <a:cubicBezTo>
                    <a:pt x="739" y="2633"/>
                    <a:pt x="562" y="2470"/>
                    <a:pt x="370" y="2470"/>
                  </a:cubicBezTo>
                  <a:cubicBezTo>
                    <a:pt x="163" y="2470"/>
                    <a:pt x="0" y="2633"/>
                    <a:pt x="0" y="2840"/>
                  </a:cubicBezTo>
                  <a:cubicBezTo>
                    <a:pt x="0" y="3003"/>
                    <a:pt x="104" y="3150"/>
                    <a:pt x="266" y="3195"/>
                  </a:cubicBezTo>
                  <a:lnTo>
                    <a:pt x="266" y="12392"/>
                  </a:lnTo>
                  <a:lnTo>
                    <a:pt x="266" y="12436"/>
                  </a:lnTo>
                  <a:lnTo>
                    <a:pt x="2676" y="14832"/>
                  </a:lnTo>
                  <a:lnTo>
                    <a:pt x="5515" y="11993"/>
                  </a:lnTo>
                  <a:lnTo>
                    <a:pt x="5515" y="2958"/>
                  </a:lnTo>
                  <a:lnTo>
                    <a:pt x="5515" y="2899"/>
                  </a:lnTo>
                  <a:lnTo>
                    <a:pt x="3046" y="445"/>
                  </a:lnTo>
                  <a:cubicBezTo>
                    <a:pt x="3046" y="415"/>
                    <a:pt x="3046" y="385"/>
                    <a:pt x="3046" y="371"/>
                  </a:cubicBezTo>
                  <a:cubicBezTo>
                    <a:pt x="3046" y="164"/>
                    <a:pt x="2883" y="1"/>
                    <a:pt x="267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8801302" y="2583214"/>
              <a:ext cx="100741" cy="572044"/>
            </a:xfrm>
            <a:custGeom>
              <a:avLst/>
              <a:gdLst/>
              <a:ahLst/>
              <a:cxnLst/>
              <a:rect l="l" t="t" r="r" b="b"/>
              <a:pathLst>
                <a:path w="1657" h="9409" extrusionOk="0">
                  <a:moveTo>
                    <a:pt x="799" y="1"/>
                  </a:moveTo>
                  <a:cubicBezTo>
                    <a:pt x="622" y="1"/>
                    <a:pt x="429" y="75"/>
                    <a:pt x="282" y="208"/>
                  </a:cubicBezTo>
                  <a:cubicBezTo>
                    <a:pt x="1" y="504"/>
                    <a:pt x="1" y="977"/>
                    <a:pt x="282" y="1258"/>
                  </a:cubicBezTo>
                  <a:cubicBezTo>
                    <a:pt x="400" y="1376"/>
                    <a:pt x="563" y="1450"/>
                    <a:pt x="710" y="1465"/>
                  </a:cubicBezTo>
                  <a:lnTo>
                    <a:pt x="710" y="7941"/>
                  </a:lnTo>
                  <a:cubicBezTo>
                    <a:pt x="577" y="7971"/>
                    <a:pt x="429" y="8045"/>
                    <a:pt x="326" y="8148"/>
                  </a:cubicBezTo>
                  <a:cubicBezTo>
                    <a:pt x="30" y="8444"/>
                    <a:pt x="30" y="8902"/>
                    <a:pt x="326" y="9198"/>
                  </a:cubicBezTo>
                  <a:cubicBezTo>
                    <a:pt x="466" y="9338"/>
                    <a:pt x="655" y="9409"/>
                    <a:pt x="843" y="9409"/>
                  </a:cubicBezTo>
                  <a:cubicBezTo>
                    <a:pt x="1032" y="9409"/>
                    <a:pt x="1220" y="9338"/>
                    <a:pt x="1361" y="9198"/>
                  </a:cubicBezTo>
                  <a:cubicBezTo>
                    <a:pt x="1657" y="8902"/>
                    <a:pt x="1657" y="8444"/>
                    <a:pt x="1361" y="8148"/>
                  </a:cubicBezTo>
                  <a:cubicBezTo>
                    <a:pt x="1243" y="8030"/>
                    <a:pt x="1095" y="7971"/>
                    <a:pt x="932" y="7941"/>
                  </a:cubicBezTo>
                  <a:lnTo>
                    <a:pt x="932" y="1465"/>
                  </a:lnTo>
                  <a:cubicBezTo>
                    <a:pt x="1080" y="1435"/>
                    <a:pt x="1213" y="1376"/>
                    <a:pt x="1331" y="1258"/>
                  </a:cubicBezTo>
                  <a:cubicBezTo>
                    <a:pt x="1612" y="977"/>
                    <a:pt x="1612" y="504"/>
                    <a:pt x="1331" y="208"/>
                  </a:cubicBezTo>
                  <a:cubicBezTo>
                    <a:pt x="1184" y="75"/>
                    <a:pt x="991" y="1"/>
                    <a:pt x="79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 rot="-8100000" flipH="1">
              <a:off x="8046167" y="19648"/>
              <a:ext cx="2233987" cy="1767370"/>
            </a:xfrm>
            <a:custGeom>
              <a:avLst/>
              <a:gdLst/>
              <a:ahLst/>
              <a:cxnLst/>
              <a:rect l="l" t="t" r="r" b="b"/>
              <a:pathLst>
                <a:path w="36745" h="29070" extrusionOk="0">
                  <a:moveTo>
                    <a:pt x="35414" y="207"/>
                  </a:moveTo>
                  <a:cubicBezTo>
                    <a:pt x="35148" y="488"/>
                    <a:pt x="35133" y="917"/>
                    <a:pt x="35384" y="1213"/>
                  </a:cubicBezTo>
                  <a:lnTo>
                    <a:pt x="35384" y="1213"/>
                  </a:lnTo>
                  <a:lnTo>
                    <a:pt x="28937" y="7645"/>
                  </a:lnTo>
                  <a:lnTo>
                    <a:pt x="23540" y="7645"/>
                  </a:lnTo>
                  <a:lnTo>
                    <a:pt x="15630" y="15555"/>
                  </a:lnTo>
                  <a:lnTo>
                    <a:pt x="15630" y="21174"/>
                  </a:lnTo>
                  <a:lnTo>
                    <a:pt x="10750" y="26054"/>
                  </a:lnTo>
                  <a:lnTo>
                    <a:pt x="2869" y="26054"/>
                  </a:lnTo>
                  <a:lnTo>
                    <a:pt x="2825" y="26054"/>
                  </a:lnTo>
                  <a:lnTo>
                    <a:pt x="1169" y="27710"/>
                  </a:lnTo>
                  <a:cubicBezTo>
                    <a:pt x="1051" y="27621"/>
                    <a:pt x="888" y="27577"/>
                    <a:pt x="725" y="27577"/>
                  </a:cubicBezTo>
                  <a:lnTo>
                    <a:pt x="725" y="27577"/>
                  </a:lnTo>
                  <a:cubicBezTo>
                    <a:pt x="326" y="27606"/>
                    <a:pt x="1" y="27946"/>
                    <a:pt x="16" y="28345"/>
                  </a:cubicBezTo>
                  <a:lnTo>
                    <a:pt x="16" y="28345"/>
                  </a:lnTo>
                  <a:cubicBezTo>
                    <a:pt x="30" y="28538"/>
                    <a:pt x="104" y="28715"/>
                    <a:pt x="237" y="28848"/>
                  </a:cubicBezTo>
                  <a:lnTo>
                    <a:pt x="237" y="28848"/>
                  </a:lnTo>
                  <a:cubicBezTo>
                    <a:pt x="370" y="28981"/>
                    <a:pt x="577" y="29070"/>
                    <a:pt x="784" y="29055"/>
                  </a:cubicBezTo>
                  <a:lnTo>
                    <a:pt x="784" y="29055"/>
                  </a:lnTo>
                  <a:lnTo>
                    <a:pt x="784" y="29055"/>
                  </a:lnTo>
                  <a:cubicBezTo>
                    <a:pt x="1198" y="29040"/>
                    <a:pt x="1509" y="28700"/>
                    <a:pt x="1494" y="28286"/>
                  </a:cubicBezTo>
                  <a:lnTo>
                    <a:pt x="1494" y="28286"/>
                  </a:lnTo>
                  <a:cubicBezTo>
                    <a:pt x="1494" y="28124"/>
                    <a:pt x="1435" y="27976"/>
                    <a:pt x="1331" y="27857"/>
                  </a:cubicBezTo>
                  <a:lnTo>
                    <a:pt x="1331" y="27857"/>
                  </a:lnTo>
                  <a:lnTo>
                    <a:pt x="2914" y="26275"/>
                  </a:lnTo>
                  <a:lnTo>
                    <a:pt x="10795" y="26275"/>
                  </a:lnTo>
                  <a:lnTo>
                    <a:pt x="10839" y="26275"/>
                  </a:lnTo>
                  <a:lnTo>
                    <a:pt x="15852" y="21263"/>
                  </a:lnTo>
                  <a:lnTo>
                    <a:pt x="15852" y="15644"/>
                  </a:lnTo>
                  <a:lnTo>
                    <a:pt x="23629" y="7866"/>
                  </a:lnTo>
                  <a:lnTo>
                    <a:pt x="29026" y="7866"/>
                  </a:lnTo>
                  <a:lnTo>
                    <a:pt x="35547" y="1361"/>
                  </a:lnTo>
                  <a:cubicBezTo>
                    <a:pt x="35828" y="1538"/>
                    <a:pt x="36212" y="1508"/>
                    <a:pt x="36463" y="1257"/>
                  </a:cubicBezTo>
                  <a:lnTo>
                    <a:pt x="36463" y="1257"/>
                  </a:lnTo>
                  <a:cubicBezTo>
                    <a:pt x="36744" y="961"/>
                    <a:pt x="36744" y="503"/>
                    <a:pt x="36463" y="207"/>
                  </a:cubicBezTo>
                  <a:lnTo>
                    <a:pt x="36463" y="207"/>
                  </a:lnTo>
                  <a:cubicBezTo>
                    <a:pt x="36316" y="59"/>
                    <a:pt x="36123" y="0"/>
                    <a:pt x="35931" y="0"/>
                  </a:cubicBezTo>
                  <a:lnTo>
                    <a:pt x="35931" y="0"/>
                  </a:lnTo>
                  <a:cubicBezTo>
                    <a:pt x="35754" y="0"/>
                    <a:pt x="35562" y="59"/>
                    <a:pt x="35414" y="207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 rot="-8100000" flipH="1">
              <a:off x="7796809" y="-69035"/>
              <a:ext cx="2002959" cy="1762932"/>
            </a:xfrm>
            <a:custGeom>
              <a:avLst/>
              <a:gdLst/>
              <a:ahLst/>
              <a:cxnLst/>
              <a:rect l="l" t="t" r="r" b="b"/>
              <a:pathLst>
                <a:path w="32945" h="28997" extrusionOk="0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 rot="-8100000" flipH="1">
              <a:off x="7948860" y="41638"/>
              <a:ext cx="2084731" cy="1807861"/>
            </a:xfrm>
            <a:custGeom>
              <a:avLst/>
              <a:gdLst/>
              <a:ahLst/>
              <a:cxnLst/>
              <a:rect l="l" t="t" r="r" b="b"/>
              <a:pathLst>
                <a:path w="34290" h="29736" extrusionOk="0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24"/>
          <p:cNvGrpSpPr/>
          <p:nvPr/>
        </p:nvGrpSpPr>
        <p:grpSpPr>
          <a:xfrm rot="10800000" flipH="1">
            <a:off x="-1109500" y="1555371"/>
            <a:ext cx="2785746" cy="3818577"/>
            <a:chOff x="-1109500" y="382076"/>
            <a:chExt cx="2785746" cy="3818577"/>
          </a:xfrm>
        </p:grpSpPr>
        <p:sp>
          <p:nvSpPr>
            <p:cNvPr id="324" name="Google Shape;324;p24"/>
            <p:cNvSpPr/>
            <p:nvPr/>
          </p:nvSpPr>
          <p:spPr>
            <a:xfrm>
              <a:off x="200594" y="382076"/>
              <a:ext cx="335359" cy="902600"/>
            </a:xfrm>
            <a:custGeom>
              <a:avLst/>
              <a:gdLst/>
              <a:ahLst/>
              <a:cxnLst/>
              <a:rect l="l" t="t" r="r" b="b"/>
              <a:pathLst>
                <a:path w="5516" h="14846" extrusionOk="0">
                  <a:moveTo>
                    <a:pt x="2839" y="0"/>
                  </a:moveTo>
                  <a:lnTo>
                    <a:pt x="0" y="2839"/>
                  </a:lnTo>
                  <a:lnTo>
                    <a:pt x="0" y="11889"/>
                  </a:lnTo>
                  <a:lnTo>
                    <a:pt x="0" y="11933"/>
                  </a:lnTo>
                  <a:lnTo>
                    <a:pt x="2470" y="14387"/>
                  </a:lnTo>
                  <a:cubicBezTo>
                    <a:pt x="2455" y="14417"/>
                    <a:pt x="2455" y="14447"/>
                    <a:pt x="2455" y="14476"/>
                  </a:cubicBezTo>
                  <a:cubicBezTo>
                    <a:pt x="2455" y="14683"/>
                    <a:pt x="2632" y="14846"/>
                    <a:pt x="2824" y="14846"/>
                  </a:cubicBezTo>
                  <a:cubicBezTo>
                    <a:pt x="3031" y="14846"/>
                    <a:pt x="3194" y="14683"/>
                    <a:pt x="3194" y="14476"/>
                  </a:cubicBezTo>
                  <a:cubicBezTo>
                    <a:pt x="3194" y="14269"/>
                    <a:pt x="3031" y="14106"/>
                    <a:pt x="2824" y="14106"/>
                  </a:cubicBezTo>
                  <a:cubicBezTo>
                    <a:pt x="2736" y="14106"/>
                    <a:pt x="2647" y="14136"/>
                    <a:pt x="2588" y="14195"/>
                  </a:cubicBezTo>
                  <a:lnTo>
                    <a:pt x="222" y="11844"/>
                  </a:lnTo>
                  <a:lnTo>
                    <a:pt x="222" y="2928"/>
                  </a:lnTo>
                  <a:lnTo>
                    <a:pt x="2839" y="311"/>
                  </a:lnTo>
                  <a:lnTo>
                    <a:pt x="5028" y="2499"/>
                  </a:lnTo>
                  <a:lnTo>
                    <a:pt x="5028" y="11652"/>
                  </a:lnTo>
                  <a:cubicBezTo>
                    <a:pt x="4880" y="11711"/>
                    <a:pt x="4776" y="11844"/>
                    <a:pt x="4776" y="12007"/>
                  </a:cubicBezTo>
                  <a:cubicBezTo>
                    <a:pt x="4776" y="12214"/>
                    <a:pt x="4939" y="12376"/>
                    <a:pt x="5146" y="12376"/>
                  </a:cubicBezTo>
                  <a:cubicBezTo>
                    <a:pt x="5353" y="12376"/>
                    <a:pt x="5515" y="12214"/>
                    <a:pt x="5515" y="12007"/>
                  </a:cubicBezTo>
                  <a:cubicBezTo>
                    <a:pt x="5515" y="11829"/>
                    <a:pt x="5397" y="11682"/>
                    <a:pt x="5249" y="11652"/>
                  </a:cubicBezTo>
                  <a:lnTo>
                    <a:pt x="5249" y="2455"/>
                  </a:lnTo>
                  <a:lnTo>
                    <a:pt x="5249" y="2396"/>
                  </a:lnTo>
                  <a:lnTo>
                    <a:pt x="28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311121" y="497163"/>
              <a:ext cx="100741" cy="571983"/>
            </a:xfrm>
            <a:custGeom>
              <a:avLst/>
              <a:gdLst/>
              <a:ahLst/>
              <a:cxnLst/>
              <a:rect l="l" t="t" r="r" b="b"/>
              <a:pathLst>
                <a:path w="1657" h="9408" extrusionOk="0">
                  <a:moveTo>
                    <a:pt x="814" y="0"/>
                  </a:moveTo>
                  <a:cubicBezTo>
                    <a:pt x="622" y="0"/>
                    <a:pt x="430" y="74"/>
                    <a:pt x="297" y="207"/>
                  </a:cubicBezTo>
                  <a:cubicBezTo>
                    <a:pt x="1" y="503"/>
                    <a:pt x="1" y="976"/>
                    <a:pt x="297" y="1257"/>
                  </a:cubicBezTo>
                  <a:cubicBezTo>
                    <a:pt x="415" y="1375"/>
                    <a:pt x="563" y="1449"/>
                    <a:pt x="711" y="1464"/>
                  </a:cubicBezTo>
                  <a:lnTo>
                    <a:pt x="711" y="7955"/>
                  </a:lnTo>
                  <a:cubicBezTo>
                    <a:pt x="578" y="7970"/>
                    <a:pt x="430" y="8044"/>
                    <a:pt x="326" y="8147"/>
                  </a:cubicBezTo>
                  <a:cubicBezTo>
                    <a:pt x="45" y="8443"/>
                    <a:pt x="45" y="8901"/>
                    <a:pt x="326" y="9197"/>
                  </a:cubicBezTo>
                  <a:cubicBezTo>
                    <a:pt x="467" y="9338"/>
                    <a:pt x="655" y="9408"/>
                    <a:pt x="846" y="9408"/>
                  </a:cubicBezTo>
                  <a:cubicBezTo>
                    <a:pt x="1036" y="9408"/>
                    <a:pt x="1228" y="9338"/>
                    <a:pt x="1376" y="9197"/>
                  </a:cubicBezTo>
                  <a:cubicBezTo>
                    <a:pt x="1657" y="8901"/>
                    <a:pt x="1657" y="8443"/>
                    <a:pt x="1376" y="8147"/>
                  </a:cubicBezTo>
                  <a:cubicBezTo>
                    <a:pt x="1243" y="8029"/>
                    <a:pt x="1095" y="7970"/>
                    <a:pt x="932" y="7940"/>
                  </a:cubicBezTo>
                  <a:lnTo>
                    <a:pt x="932" y="1464"/>
                  </a:lnTo>
                  <a:cubicBezTo>
                    <a:pt x="1080" y="1434"/>
                    <a:pt x="1228" y="1375"/>
                    <a:pt x="1332" y="1257"/>
                  </a:cubicBezTo>
                  <a:cubicBezTo>
                    <a:pt x="1627" y="976"/>
                    <a:pt x="1627" y="503"/>
                    <a:pt x="1332" y="207"/>
                  </a:cubicBezTo>
                  <a:cubicBezTo>
                    <a:pt x="1184" y="74"/>
                    <a:pt x="1006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 rot="-8100000" flipH="1">
              <a:off x="-486593" y="1823141"/>
              <a:ext cx="1666001" cy="2095349"/>
            </a:xfrm>
            <a:custGeom>
              <a:avLst/>
              <a:gdLst/>
              <a:ahLst/>
              <a:cxnLst/>
              <a:rect l="l" t="t" r="r" b="b"/>
              <a:pathLst>
                <a:path w="29145" h="36656" extrusionOk="0">
                  <a:moveTo>
                    <a:pt x="28390" y="1"/>
                  </a:moveTo>
                  <a:cubicBezTo>
                    <a:pt x="28006" y="1"/>
                    <a:pt x="27666" y="311"/>
                    <a:pt x="27651" y="711"/>
                  </a:cubicBezTo>
                  <a:cubicBezTo>
                    <a:pt x="27651" y="873"/>
                    <a:pt x="27695" y="1021"/>
                    <a:pt x="27784" y="1139"/>
                  </a:cubicBezTo>
                  <a:lnTo>
                    <a:pt x="26128" y="2810"/>
                  </a:lnTo>
                  <a:lnTo>
                    <a:pt x="26128" y="2855"/>
                  </a:lnTo>
                  <a:lnTo>
                    <a:pt x="26128" y="10721"/>
                  </a:lnTo>
                  <a:lnTo>
                    <a:pt x="21248" y="15600"/>
                  </a:lnTo>
                  <a:lnTo>
                    <a:pt x="15630" y="15600"/>
                  </a:lnTo>
                  <a:lnTo>
                    <a:pt x="7719" y="23511"/>
                  </a:lnTo>
                  <a:lnTo>
                    <a:pt x="7719" y="28908"/>
                  </a:lnTo>
                  <a:lnTo>
                    <a:pt x="1287" y="35355"/>
                  </a:lnTo>
                  <a:cubicBezTo>
                    <a:pt x="1145" y="35234"/>
                    <a:pt x="973" y="35175"/>
                    <a:pt x="802" y="35175"/>
                  </a:cubicBezTo>
                  <a:cubicBezTo>
                    <a:pt x="615" y="35175"/>
                    <a:pt x="428" y="35246"/>
                    <a:pt x="281" y="35384"/>
                  </a:cubicBezTo>
                  <a:cubicBezTo>
                    <a:pt x="1" y="35680"/>
                    <a:pt x="1" y="36153"/>
                    <a:pt x="281" y="36434"/>
                  </a:cubicBezTo>
                  <a:cubicBezTo>
                    <a:pt x="429" y="36582"/>
                    <a:pt x="618" y="36656"/>
                    <a:pt x="806" y="36656"/>
                  </a:cubicBezTo>
                  <a:cubicBezTo>
                    <a:pt x="995" y="36656"/>
                    <a:pt x="1183" y="36582"/>
                    <a:pt x="1331" y="36434"/>
                  </a:cubicBezTo>
                  <a:cubicBezTo>
                    <a:pt x="1583" y="36183"/>
                    <a:pt x="1612" y="35798"/>
                    <a:pt x="1435" y="35517"/>
                  </a:cubicBezTo>
                  <a:lnTo>
                    <a:pt x="7941" y="29011"/>
                  </a:lnTo>
                  <a:lnTo>
                    <a:pt x="7941" y="23614"/>
                  </a:lnTo>
                  <a:lnTo>
                    <a:pt x="15718" y="15822"/>
                  </a:lnTo>
                  <a:lnTo>
                    <a:pt x="21337" y="15822"/>
                  </a:lnTo>
                  <a:lnTo>
                    <a:pt x="26350" y="10824"/>
                  </a:lnTo>
                  <a:lnTo>
                    <a:pt x="26350" y="10765"/>
                  </a:lnTo>
                  <a:lnTo>
                    <a:pt x="26350" y="2899"/>
                  </a:lnTo>
                  <a:lnTo>
                    <a:pt x="27932" y="1302"/>
                  </a:lnTo>
                  <a:cubicBezTo>
                    <a:pt x="28050" y="1406"/>
                    <a:pt x="28198" y="1465"/>
                    <a:pt x="28360" y="1480"/>
                  </a:cubicBezTo>
                  <a:cubicBezTo>
                    <a:pt x="28370" y="1480"/>
                    <a:pt x="28379" y="1480"/>
                    <a:pt x="28388" y="1480"/>
                  </a:cubicBezTo>
                  <a:cubicBezTo>
                    <a:pt x="28789" y="1480"/>
                    <a:pt x="29115" y="1160"/>
                    <a:pt x="29129" y="770"/>
                  </a:cubicBezTo>
                  <a:cubicBezTo>
                    <a:pt x="29144" y="548"/>
                    <a:pt x="29055" y="356"/>
                    <a:pt x="28922" y="208"/>
                  </a:cubicBezTo>
                  <a:cubicBezTo>
                    <a:pt x="28789" y="90"/>
                    <a:pt x="28612" y="1"/>
                    <a:pt x="2842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 rot="-8100000" flipH="1">
              <a:off x="62928" y="1755044"/>
              <a:ext cx="997429" cy="1132847"/>
            </a:xfrm>
            <a:custGeom>
              <a:avLst/>
              <a:gdLst/>
              <a:ahLst/>
              <a:cxnLst/>
              <a:rect l="l" t="t" r="r" b="b"/>
              <a:pathLst>
                <a:path w="17449" h="19818" extrusionOk="0">
                  <a:moveTo>
                    <a:pt x="16635" y="0"/>
                  </a:moveTo>
                  <a:cubicBezTo>
                    <a:pt x="16443" y="0"/>
                    <a:pt x="16251" y="74"/>
                    <a:pt x="16118" y="222"/>
                  </a:cubicBezTo>
                  <a:cubicBezTo>
                    <a:pt x="16014" y="311"/>
                    <a:pt x="15955" y="429"/>
                    <a:pt x="15925" y="548"/>
                  </a:cubicBezTo>
                  <a:lnTo>
                    <a:pt x="14003" y="548"/>
                  </a:lnTo>
                  <a:lnTo>
                    <a:pt x="8799" y="5767"/>
                  </a:lnTo>
                  <a:lnTo>
                    <a:pt x="8799" y="10972"/>
                  </a:lnTo>
                  <a:lnTo>
                    <a:pt x="1258" y="18513"/>
                  </a:lnTo>
                  <a:cubicBezTo>
                    <a:pt x="1125" y="18401"/>
                    <a:pt x="960" y="18346"/>
                    <a:pt x="795" y="18346"/>
                  </a:cubicBezTo>
                  <a:cubicBezTo>
                    <a:pt x="609" y="18346"/>
                    <a:pt x="423" y="18416"/>
                    <a:pt x="282" y="18557"/>
                  </a:cubicBezTo>
                  <a:cubicBezTo>
                    <a:pt x="1" y="18853"/>
                    <a:pt x="1" y="19311"/>
                    <a:pt x="282" y="19607"/>
                  </a:cubicBezTo>
                  <a:cubicBezTo>
                    <a:pt x="430" y="19747"/>
                    <a:pt x="618" y="19818"/>
                    <a:pt x="807" y="19818"/>
                  </a:cubicBezTo>
                  <a:cubicBezTo>
                    <a:pt x="995" y="19818"/>
                    <a:pt x="1184" y="19747"/>
                    <a:pt x="1331" y="19607"/>
                  </a:cubicBezTo>
                  <a:cubicBezTo>
                    <a:pt x="1583" y="19356"/>
                    <a:pt x="1612" y="18956"/>
                    <a:pt x="1420" y="18661"/>
                  </a:cubicBezTo>
                  <a:lnTo>
                    <a:pt x="9020" y="11061"/>
                  </a:lnTo>
                  <a:lnTo>
                    <a:pt x="9020" y="5856"/>
                  </a:lnTo>
                  <a:lnTo>
                    <a:pt x="14092" y="769"/>
                  </a:lnTo>
                  <a:lnTo>
                    <a:pt x="15896" y="769"/>
                  </a:lnTo>
                  <a:cubicBezTo>
                    <a:pt x="15911" y="947"/>
                    <a:pt x="15970" y="1124"/>
                    <a:pt x="16118" y="1257"/>
                  </a:cubicBezTo>
                  <a:cubicBezTo>
                    <a:pt x="16258" y="1405"/>
                    <a:pt x="16447" y="1479"/>
                    <a:pt x="16635" y="1479"/>
                  </a:cubicBezTo>
                  <a:cubicBezTo>
                    <a:pt x="16824" y="1479"/>
                    <a:pt x="17012" y="1405"/>
                    <a:pt x="17153" y="1257"/>
                  </a:cubicBezTo>
                  <a:cubicBezTo>
                    <a:pt x="17448" y="976"/>
                    <a:pt x="17448" y="503"/>
                    <a:pt x="17153" y="222"/>
                  </a:cubicBezTo>
                  <a:cubicBezTo>
                    <a:pt x="17005" y="74"/>
                    <a:pt x="16827" y="0"/>
                    <a:pt x="1663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 rot="-8100000" flipH="1">
              <a:off x="-667764" y="1853946"/>
              <a:ext cx="1704014" cy="1955244"/>
            </a:xfrm>
            <a:custGeom>
              <a:avLst/>
              <a:gdLst/>
              <a:ahLst/>
              <a:cxnLst/>
              <a:rect l="l" t="t" r="r" b="b"/>
              <a:pathLst>
                <a:path w="29810" h="34205" extrusionOk="0">
                  <a:moveTo>
                    <a:pt x="29070" y="0"/>
                  </a:moveTo>
                  <a:cubicBezTo>
                    <a:pt x="28878" y="0"/>
                    <a:pt x="28700" y="74"/>
                    <a:pt x="28567" y="192"/>
                  </a:cubicBezTo>
                  <a:cubicBezTo>
                    <a:pt x="28419" y="325"/>
                    <a:pt x="28331" y="518"/>
                    <a:pt x="28331" y="710"/>
                  </a:cubicBezTo>
                  <a:cubicBezTo>
                    <a:pt x="28316" y="873"/>
                    <a:pt x="28375" y="1035"/>
                    <a:pt x="28479" y="1168"/>
                  </a:cubicBezTo>
                  <a:lnTo>
                    <a:pt x="26364" y="3283"/>
                  </a:lnTo>
                  <a:lnTo>
                    <a:pt x="26364" y="3327"/>
                  </a:lnTo>
                  <a:lnTo>
                    <a:pt x="26364" y="11031"/>
                  </a:lnTo>
                  <a:lnTo>
                    <a:pt x="23939" y="13456"/>
                  </a:lnTo>
                  <a:lnTo>
                    <a:pt x="18616" y="13456"/>
                  </a:lnTo>
                  <a:lnTo>
                    <a:pt x="13796" y="18261"/>
                  </a:lnTo>
                  <a:lnTo>
                    <a:pt x="10853" y="21144"/>
                  </a:lnTo>
                  <a:lnTo>
                    <a:pt x="8074" y="21144"/>
                  </a:lnTo>
                  <a:lnTo>
                    <a:pt x="5146" y="24057"/>
                  </a:lnTo>
                  <a:lnTo>
                    <a:pt x="5146" y="28892"/>
                  </a:lnTo>
                  <a:lnTo>
                    <a:pt x="1198" y="32840"/>
                  </a:lnTo>
                  <a:cubicBezTo>
                    <a:pt x="1079" y="32765"/>
                    <a:pt x="942" y="32727"/>
                    <a:pt x="805" y="32727"/>
                  </a:cubicBezTo>
                  <a:cubicBezTo>
                    <a:pt x="616" y="32727"/>
                    <a:pt x="427" y="32799"/>
                    <a:pt x="281" y="32944"/>
                  </a:cubicBezTo>
                  <a:cubicBezTo>
                    <a:pt x="0" y="33240"/>
                    <a:pt x="0" y="33698"/>
                    <a:pt x="281" y="33994"/>
                  </a:cubicBezTo>
                  <a:cubicBezTo>
                    <a:pt x="429" y="34134"/>
                    <a:pt x="618" y="34204"/>
                    <a:pt x="806" y="34204"/>
                  </a:cubicBezTo>
                  <a:cubicBezTo>
                    <a:pt x="995" y="34204"/>
                    <a:pt x="1183" y="34134"/>
                    <a:pt x="1331" y="33994"/>
                  </a:cubicBezTo>
                  <a:cubicBezTo>
                    <a:pt x="1597" y="33713"/>
                    <a:pt x="1612" y="33284"/>
                    <a:pt x="1361" y="32988"/>
                  </a:cubicBezTo>
                  <a:lnTo>
                    <a:pt x="5368" y="28996"/>
                  </a:lnTo>
                  <a:lnTo>
                    <a:pt x="5368" y="24146"/>
                  </a:lnTo>
                  <a:lnTo>
                    <a:pt x="8162" y="21366"/>
                  </a:lnTo>
                  <a:lnTo>
                    <a:pt x="10942" y="21366"/>
                  </a:lnTo>
                  <a:lnTo>
                    <a:pt x="10987" y="21337"/>
                  </a:lnTo>
                  <a:lnTo>
                    <a:pt x="13959" y="18424"/>
                  </a:lnTo>
                  <a:lnTo>
                    <a:pt x="18705" y="13677"/>
                  </a:lnTo>
                  <a:lnTo>
                    <a:pt x="24028" y="13677"/>
                  </a:lnTo>
                  <a:lnTo>
                    <a:pt x="26586" y="11134"/>
                  </a:lnTo>
                  <a:lnTo>
                    <a:pt x="26586" y="11075"/>
                  </a:lnTo>
                  <a:lnTo>
                    <a:pt x="26586" y="3371"/>
                  </a:lnTo>
                  <a:lnTo>
                    <a:pt x="28626" y="1331"/>
                  </a:lnTo>
                  <a:cubicBezTo>
                    <a:pt x="28745" y="1420"/>
                    <a:pt x="28893" y="1464"/>
                    <a:pt x="29040" y="1479"/>
                  </a:cubicBezTo>
                  <a:cubicBezTo>
                    <a:pt x="29233" y="1479"/>
                    <a:pt x="29425" y="1420"/>
                    <a:pt x="29573" y="1287"/>
                  </a:cubicBezTo>
                  <a:cubicBezTo>
                    <a:pt x="29706" y="1139"/>
                    <a:pt x="29795" y="961"/>
                    <a:pt x="29809" y="769"/>
                  </a:cubicBezTo>
                  <a:cubicBezTo>
                    <a:pt x="29809" y="562"/>
                    <a:pt x="29735" y="385"/>
                    <a:pt x="29602" y="237"/>
                  </a:cubicBezTo>
                  <a:cubicBezTo>
                    <a:pt x="29602" y="222"/>
                    <a:pt x="29588" y="222"/>
                    <a:pt x="29588" y="207"/>
                  </a:cubicBezTo>
                  <a:cubicBezTo>
                    <a:pt x="29454" y="89"/>
                    <a:pt x="29277" y="0"/>
                    <a:pt x="29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/>
          <p:nvPr/>
        </p:nvSpPr>
        <p:spPr>
          <a:xfrm rot="10800000" flipH="1">
            <a:off x="3669900" y="-656675"/>
            <a:ext cx="1804200" cy="18042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"/>
          <p:cNvSpPr/>
          <p:nvPr/>
        </p:nvSpPr>
        <p:spPr>
          <a:xfrm rot="10800000" flipH="1">
            <a:off x="8082450" y="4608500"/>
            <a:ext cx="1804200" cy="1804200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None/>
              <a:defRPr sz="27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ctrTitle"/>
          </p:nvPr>
        </p:nvSpPr>
        <p:spPr>
          <a:xfrm>
            <a:off x="1687126" y="1210423"/>
            <a:ext cx="5682300" cy="2410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OBJECT DETECTION</a:t>
            </a:r>
            <a:endParaRPr sz="8000" dirty="0"/>
          </a:p>
        </p:txBody>
      </p:sp>
      <p:grpSp>
        <p:nvGrpSpPr>
          <p:cNvPr id="343" name="Google Shape;343;p28"/>
          <p:cNvGrpSpPr/>
          <p:nvPr/>
        </p:nvGrpSpPr>
        <p:grpSpPr>
          <a:xfrm>
            <a:off x="-850768" y="2787188"/>
            <a:ext cx="2943176" cy="2942600"/>
            <a:chOff x="-564150" y="3589452"/>
            <a:chExt cx="2169844" cy="2038094"/>
          </a:xfrm>
        </p:grpSpPr>
        <p:sp>
          <p:nvSpPr>
            <p:cNvPr id="344" name="Google Shape;344;p28"/>
            <p:cNvSpPr/>
            <p:nvPr/>
          </p:nvSpPr>
          <p:spPr>
            <a:xfrm>
              <a:off x="-434046" y="3735967"/>
              <a:ext cx="1405680" cy="1112073"/>
            </a:xfrm>
            <a:custGeom>
              <a:avLst/>
              <a:gdLst/>
              <a:ahLst/>
              <a:cxnLst/>
              <a:rect l="l" t="t" r="r" b="b"/>
              <a:pathLst>
                <a:path w="36745" h="29070" extrusionOk="0">
                  <a:moveTo>
                    <a:pt x="35414" y="207"/>
                  </a:moveTo>
                  <a:cubicBezTo>
                    <a:pt x="35148" y="488"/>
                    <a:pt x="35133" y="917"/>
                    <a:pt x="35384" y="1213"/>
                  </a:cubicBezTo>
                  <a:lnTo>
                    <a:pt x="35384" y="1213"/>
                  </a:lnTo>
                  <a:lnTo>
                    <a:pt x="28937" y="7645"/>
                  </a:lnTo>
                  <a:lnTo>
                    <a:pt x="23540" y="7645"/>
                  </a:lnTo>
                  <a:lnTo>
                    <a:pt x="15630" y="15555"/>
                  </a:lnTo>
                  <a:lnTo>
                    <a:pt x="15630" y="21174"/>
                  </a:lnTo>
                  <a:lnTo>
                    <a:pt x="10750" y="26054"/>
                  </a:lnTo>
                  <a:lnTo>
                    <a:pt x="2869" y="26054"/>
                  </a:lnTo>
                  <a:lnTo>
                    <a:pt x="2825" y="26054"/>
                  </a:lnTo>
                  <a:lnTo>
                    <a:pt x="1169" y="27710"/>
                  </a:lnTo>
                  <a:cubicBezTo>
                    <a:pt x="1051" y="27621"/>
                    <a:pt x="888" y="27577"/>
                    <a:pt x="725" y="27577"/>
                  </a:cubicBezTo>
                  <a:lnTo>
                    <a:pt x="725" y="27577"/>
                  </a:lnTo>
                  <a:cubicBezTo>
                    <a:pt x="326" y="27606"/>
                    <a:pt x="1" y="27946"/>
                    <a:pt x="16" y="28345"/>
                  </a:cubicBezTo>
                  <a:lnTo>
                    <a:pt x="16" y="28345"/>
                  </a:lnTo>
                  <a:cubicBezTo>
                    <a:pt x="30" y="28538"/>
                    <a:pt x="104" y="28715"/>
                    <a:pt x="237" y="28848"/>
                  </a:cubicBezTo>
                  <a:lnTo>
                    <a:pt x="237" y="28848"/>
                  </a:lnTo>
                  <a:cubicBezTo>
                    <a:pt x="370" y="28981"/>
                    <a:pt x="577" y="29070"/>
                    <a:pt x="784" y="29055"/>
                  </a:cubicBezTo>
                  <a:lnTo>
                    <a:pt x="784" y="29055"/>
                  </a:lnTo>
                  <a:lnTo>
                    <a:pt x="784" y="29055"/>
                  </a:lnTo>
                  <a:cubicBezTo>
                    <a:pt x="1198" y="29040"/>
                    <a:pt x="1509" y="28700"/>
                    <a:pt x="1494" y="28286"/>
                  </a:cubicBezTo>
                  <a:lnTo>
                    <a:pt x="1494" y="28286"/>
                  </a:lnTo>
                  <a:cubicBezTo>
                    <a:pt x="1494" y="28124"/>
                    <a:pt x="1435" y="27976"/>
                    <a:pt x="1331" y="27857"/>
                  </a:cubicBezTo>
                  <a:lnTo>
                    <a:pt x="1331" y="27857"/>
                  </a:lnTo>
                  <a:lnTo>
                    <a:pt x="2914" y="26275"/>
                  </a:lnTo>
                  <a:lnTo>
                    <a:pt x="10795" y="26275"/>
                  </a:lnTo>
                  <a:lnTo>
                    <a:pt x="10839" y="26275"/>
                  </a:lnTo>
                  <a:lnTo>
                    <a:pt x="15852" y="21263"/>
                  </a:lnTo>
                  <a:lnTo>
                    <a:pt x="15852" y="15644"/>
                  </a:lnTo>
                  <a:lnTo>
                    <a:pt x="23629" y="7866"/>
                  </a:lnTo>
                  <a:lnTo>
                    <a:pt x="29026" y="7866"/>
                  </a:lnTo>
                  <a:lnTo>
                    <a:pt x="35547" y="1361"/>
                  </a:lnTo>
                  <a:cubicBezTo>
                    <a:pt x="35828" y="1538"/>
                    <a:pt x="36212" y="1508"/>
                    <a:pt x="36463" y="1257"/>
                  </a:cubicBezTo>
                  <a:lnTo>
                    <a:pt x="36463" y="1257"/>
                  </a:lnTo>
                  <a:cubicBezTo>
                    <a:pt x="36744" y="961"/>
                    <a:pt x="36744" y="503"/>
                    <a:pt x="36463" y="207"/>
                  </a:cubicBezTo>
                  <a:lnTo>
                    <a:pt x="36463" y="207"/>
                  </a:lnTo>
                  <a:cubicBezTo>
                    <a:pt x="36316" y="59"/>
                    <a:pt x="36123" y="0"/>
                    <a:pt x="35931" y="0"/>
                  </a:cubicBezTo>
                  <a:lnTo>
                    <a:pt x="35931" y="0"/>
                  </a:lnTo>
                  <a:cubicBezTo>
                    <a:pt x="35754" y="0"/>
                    <a:pt x="35562" y="59"/>
                    <a:pt x="35414" y="207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232271" y="4016526"/>
              <a:ext cx="867738" cy="1270602"/>
            </a:xfrm>
            <a:custGeom>
              <a:avLst/>
              <a:gdLst/>
              <a:ahLst/>
              <a:cxnLst/>
              <a:rect l="l" t="t" r="r" b="b"/>
              <a:pathLst>
                <a:path w="22683" h="33214" extrusionOk="0">
                  <a:moveTo>
                    <a:pt x="21870" y="0"/>
                  </a:moveTo>
                  <a:cubicBezTo>
                    <a:pt x="21677" y="0"/>
                    <a:pt x="21485" y="74"/>
                    <a:pt x="21352" y="207"/>
                  </a:cubicBezTo>
                  <a:cubicBezTo>
                    <a:pt x="21056" y="503"/>
                    <a:pt x="21056" y="976"/>
                    <a:pt x="21352" y="1257"/>
                  </a:cubicBezTo>
                  <a:cubicBezTo>
                    <a:pt x="21470" y="1390"/>
                    <a:pt x="21648" y="1464"/>
                    <a:pt x="21811" y="1464"/>
                  </a:cubicBezTo>
                  <a:lnTo>
                    <a:pt x="21811" y="5841"/>
                  </a:lnTo>
                  <a:lnTo>
                    <a:pt x="14225" y="13426"/>
                  </a:lnTo>
                  <a:lnTo>
                    <a:pt x="8976" y="13426"/>
                  </a:lnTo>
                  <a:lnTo>
                    <a:pt x="3653" y="18749"/>
                  </a:lnTo>
                  <a:lnTo>
                    <a:pt x="3653" y="29469"/>
                  </a:lnTo>
                  <a:lnTo>
                    <a:pt x="1243" y="31879"/>
                  </a:lnTo>
                  <a:cubicBezTo>
                    <a:pt x="1118" y="31787"/>
                    <a:pt x="967" y="31742"/>
                    <a:pt x="816" y="31742"/>
                  </a:cubicBezTo>
                  <a:cubicBezTo>
                    <a:pt x="627" y="31742"/>
                    <a:pt x="436" y="31813"/>
                    <a:pt x="297" y="31953"/>
                  </a:cubicBezTo>
                  <a:cubicBezTo>
                    <a:pt x="1" y="32249"/>
                    <a:pt x="1" y="32707"/>
                    <a:pt x="297" y="33003"/>
                  </a:cubicBezTo>
                  <a:cubicBezTo>
                    <a:pt x="437" y="33143"/>
                    <a:pt x="626" y="33214"/>
                    <a:pt x="814" y="33214"/>
                  </a:cubicBezTo>
                  <a:cubicBezTo>
                    <a:pt x="1003" y="33214"/>
                    <a:pt x="1191" y="33143"/>
                    <a:pt x="1332" y="33003"/>
                  </a:cubicBezTo>
                  <a:cubicBezTo>
                    <a:pt x="1598" y="32737"/>
                    <a:pt x="1627" y="32323"/>
                    <a:pt x="1406" y="32027"/>
                  </a:cubicBezTo>
                  <a:lnTo>
                    <a:pt x="3875" y="29558"/>
                  </a:lnTo>
                  <a:lnTo>
                    <a:pt x="3875" y="18838"/>
                  </a:lnTo>
                  <a:lnTo>
                    <a:pt x="9065" y="13648"/>
                  </a:lnTo>
                  <a:lnTo>
                    <a:pt x="14314" y="13648"/>
                  </a:lnTo>
                  <a:lnTo>
                    <a:pt x="22032" y="5929"/>
                  </a:lnTo>
                  <a:lnTo>
                    <a:pt x="22032" y="1449"/>
                  </a:lnTo>
                  <a:cubicBezTo>
                    <a:pt x="22165" y="1420"/>
                    <a:pt x="22284" y="1361"/>
                    <a:pt x="22387" y="1257"/>
                  </a:cubicBezTo>
                  <a:cubicBezTo>
                    <a:pt x="22683" y="976"/>
                    <a:pt x="22683" y="503"/>
                    <a:pt x="22387" y="207"/>
                  </a:cubicBezTo>
                  <a:cubicBezTo>
                    <a:pt x="22239" y="74"/>
                    <a:pt x="22062" y="0"/>
                    <a:pt x="2187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-361631" y="4510315"/>
              <a:ext cx="674856" cy="657374"/>
            </a:xfrm>
            <a:custGeom>
              <a:avLst/>
              <a:gdLst/>
              <a:ahLst/>
              <a:cxnLst/>
              <a:rect l="l" t="t" r="r" b="b"/>
              <a:pathLst>
                <a:path w="17641" h="17184" extrusionOk="0">
                  <a:moveTo>
                    <a:pt x="16857" y="1"/>
                  </a:moveTo>
                  <a:cubicBezTo>
                    <a:pt x="16664" y="15"/>
                    <a:pt x="16487" y="104"/>
                    <a:pt x="16354" y="237"/>
                  </a:cubicBezTo>
                  <a:cubicBezTo>
                    <a:pt x="16221" y="385"/>
                    <a:pt x="16147" y="577"/>
                    <a:pt x="16147" y="769"/>
                  </a:cubicBezTo>
                  <a:cubicBezTo>
                    <a:pt x="16162" y="962"/>
                    <a:pt x="16236" y="1139"/>
                    <a:pt x="16369" y="1272"/>
                  </a:cubicBezTo>
                  <a:cubicBezTo>
                    <a:pt x="16369" y="1272"/>
                    <a:pt x="16383" y="1287"/>
                    <a:pt x="16383" y="1287"/>
                  </a:cubicBezTo>
                  <a:cubicBezTo>
                    <a:pt x="16502" y="1390"/>
                    <a:pt x="16650" y="1464"/>
                    <a:pt x="16812" y="1479"/>
                  </a:cubicBezTo>
                  <a:lnTo>
                    <a:pt x="16812" y="5826"/>
                  </a:lnTo>
                  <a:lnTo>
                    <a:pt x="9064" y="13574"/>
                  </a:lnTo>
                  <a:lnTo>
                    <a:pt x="3416" y="13574"/>
                  </a:lnTo>
                  <a:lnTo>
                    <a:pt x="1154" y="15837"/>
                  </a:lnTo>
                  <a:cubicBezTo>
                    <a:pt x="1050" y="15759"/>
                    <a:pt x="925" y="15715"/>
                    <a:pt x="786" y="15715"/>
                  </a:cubicBezTo>
                  <a:cubicBezTo>
                    <a:pt x="766" y="15715"/>
                    <a:pt x="746" y="15716"/>
                    <a:pt x="725" y="15718"/>
                  </a:cubicBezTo>
                  <a:cubicBezTo>
                    <a:pt x="311" y="15733"/>
                    <a:pt x="0" y="16073"/>
                    <a:pt x="15" y="16472"/>
                  </a:cubicBezTo>
                  <a:cubicBezTo>
                    <a:pt x="15" y="16665"/>
                    <a:pt x="104" y="16842"/>
                    <a:pt x="222" y="16975"/>
                  </a:cubicBezTo>
                  <a:cubicBezTo>
                    <a:pt x="359" y="17098"/>
                    <a:pt x="534" y="17184"/>
                    <a:pt x="736" y="17184"/>
                  </a:cubicBezTo>
                  <a:cubicBezTo>
                    <a:pt x="752" y="17184"/>
                    <a:pt x="768" y="17183"/>
                    <a:pt x="784" y="17182"/>
                  </a:cubicBezTo>
                  <a:cubicBezTo>
                    <a:pt x="1183" y="17167"/>
                    <a:pt x="1509" y="16827"/>
                    <a:pt x="1494" y="16428"/>
                  </a:cubicBezTo>
                  <a:cubicBezTo>
                    <a:pt x="1479" y="16251"/>
                    <a:pt x="1420" y="16103"/>
                    <a:pt x="1316" y="15984"/>
                  </a:cubicBezTo>
                  <a:lnTo>
                    <a:pt x="3505" y="13796"/>
                  </a:lnTo>
                  <a:lnTo>
                    <a:pt x="9153" y="13796"/>
                  </a:lnTo>
                  <a:lnTo>
                    <a:pt x="17034" y="5915"/>
                  </a:lnTo>
                  <a:lnTo>
                    <a:pt x="17034" y="1464"/>
                  </a:lnTo>
                  <a:cubicBezTo>
                    <a:pt x="17182" y="1435"/>
                    <a:pt x="17330" y="1361"/>
                    <a:pt x="17433" y="1243"/>
                  </a:cubicBezTo>
                  <a:cubicBezTo>
                    <a:pt x="17566" y="1095"/>
                    <a:pt x="17640" y="917"/>
                    <a:pt x="17626" y="710"/>
                  </a:cubicBezTo>
                  <a:cubicBezTo>
                    <a:pt x="17626" y="518"/>
                    <a:pt x="17537" y="341"/>
                    <a:pt x="17389" y="208"/>
                  </a:cubicBezTo>
                  <a:cubicBezTo>
                    <a:pt x="17256" y="74"/>
                    <a:pt x="17078" y="1"/>
                    <a:pt x="16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48108" y="3801573"/>
              <a:ext cx="763685" cy="661850"/>
            </a:xfrm>
            <a:custGeom>
              <a:avLst/>
              <a:gdLst/>
              <a:ahLst/>
              <a:cxnLst/>
              <a:rect l="l" t="t" r="r" b="b"/>
              <a:pathLst>
                <a:path w="19963" h="17301" extrusionOk="0">
                  <a:moveTo>
                    <a:pt x="19149" y="0"/>
                  </a:moveTo>
                  <a:cubicBezTo>
                    <a:pt x="18972" y="0"/>
                    <a:pt x="18779" y="60"/>
                    <a:pt x="18631" y="207"/>
                  </a:cubicBezTo>
                  <a:cubicBezTo>
                    <a:pt x="18365" y="474"/>
                    <a:pt x="18351" y="902"/>
                    <a:pt x="18572" y="1183"/>
                  </a:cubicBezTo>
                  <a:lnTo>
                    <a:pt x="11046" y="8724"/>
                  </a:lnTo>
                  <a:lnTo>
                    <a:pt x="5841" y="8724"/>
                  </a:lnTo>
                  <a:lnTo>
                    <a:pt x="622" y="13929"/>
                  </a:lnTo>
                  <a:lnTo>
                    <a:pt x="622" y="15851"/>
                  </a:lnTo>
                  <a:cubicBezTo>
                    <a:pt x="504" y="15881"/>
                    <a:pt x="385" y="15940"/>
                    <a:pt x="297" y="16043"/>
                  </a:cubicBezTo>
                  <a:cubicBezTo>
                    <a:pt x="1" y="16324"/>
                    <a:pt x="1" y="16798"/>
                    <a:pt x="297" y="17078"/>
                  </a:cubicBezTo>
                  <a:cubicBezTo>
                    <a:pt x="437" y="17226"/>
                    <a:pt x="626" y="17300"/>
                    <a:pt x="814" y="17300"/>
                  </a:cubicBezTo>
                  <a:cubicBezTo>
                    <a:pt x="1003" y="17300"/>
                    <a:pt x="1191" y="17226"/>
                    <a:pt x="1332" y="17078"/>
                  </a:cubicBezTo>
                  <a:cubicBezTo>
                    <a:pt x="1627" y="16798"/>
                    <a:pt x="1627" y="16324"/>
                    <a:pt x="1332" y="16043"/>
                  </a:cubicBezTo>
                  <a:cubicBezTo>
                    <a:pt x="1199" y="15896"/>
                    <a:pt x="1021" y="15836"/>
                    <a:pt x="844" y="15822"/>
                  </a:cubicBezTo>
                  <a:lnTo>
                    <a:pt x="844" y="14033"/>
                  </a:lnTo>
                  <a:lnTo>
                    <a:pt x="5930" y="8946"/>
                  </a:lnTo>
                  <a:lnTo>
                    <a:pt x="11135" y="8946"/>
                  </a:lnTo>
                  <a:lnTo>
                    <a:pt x="18735" y="1346"/>
                  </a:lnTo>
                  <a:cubicBezTo>
                    <a:pt x="18863" y="1429"/>
                    <a:pt x="19008" y="1471"/>
                    <a:pt x="19153" y="1471"/>
                  </a:cubicBezTo>
                  <a:cubicBezTo>
                    <a:pt x="19342" y="1471"/>
                    <a:pt x="19530" y="1400"/>
                    <a:pt x="19681" y="1257"/>
                  </a:cubicBezTo>
                  <a:cubicBezTo>
                    <a:pt x="19962" y="962"/>
                    <a:pt x="19962" y="503"/>
                    <a:pt x="19681" y="207"/>
                  </a:cubicBezTo>
                  <a:cubicBezTo>
                    <a:pt x="19533" y="60"/>
                    <a:pt x="19341" y="0"/>
                    <a:pt x="1914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-277356" y="5105939"/>
              <a:ext cx="470651" cy="221841"/>
            </a:xfrm>
            <a:custGeom>
              <a:avLst/>
              <a:gdLst/>
              <a:ahLst/>
              <a:cxnLst/>
              <a:rect l="l" t="t" r="r" b="b"/>
              <a:pathLst>
                <a:path w="12303" h="5799" extrusionOk="0">
                  <a:moveTo>
                    <a:pt x="11519" y="0"/>
                  </a:moveTo>
                  <a:cubicBezTo>
                    <a:pt x="11164" y="15"/>
                    <a:pt x="10883" y="267"/>
                    <a:pt x="10824" y="607"/>
                  </a:cubicBezTo>
                  <a:lnTo>
                    <a:pt x="4939" y="607"/>
                  </a:lnTo>
                  <a:lnTo>
                    <a:pt x="1124" y="4421"/>
                  </a:lnTo>
                  <a:cubicBezTo>
                    <a:pt x="1006" y="4362"/>
                    <a:pt x="873" y="4318"/>
                    <a:pt x="725" y="4318"/>
                  </a:cubicBezTo>
                  <a:cubicBezTo>
                    <a:pt x="326" y="4333"/>
                    <a:pt x="1" y="4688"/>
                    <a:pt x="15" y="5087"/>
                  </a:cubicBezTo>
                  <a:cubicBezTo>
                    <a:pt x="30" y="5279"/>
                    <a:pt x="104" y="5457"/>
                    <a:pt x="237" y="5590"/>
                  </a:cubicBezTo>
                  <a:cubicBezTo>
                    <a:pt x="237" y="5590"/>
                    <a:pt x="252" y="5604"/>
                    <a:pt x="252" y="5604"/>
                  </a:cubicBezTo>
                  <a:cubicBezTo>
                    <a:pt x="387" y="5726"/>
                    <a:pt x="560" y="5798"/>
                    <a:pt x="735" y="5798"/>
                  </a:cubicBezTo>
                  <a:cubicBezTo>
                    <a:pt x="752" y="5798"/>
                    <a:pt x="768" y="5798"/>
                    <a:pt x="784" y="5797"/>
                  </a:cubicBezTo>
                  <a:cubicBezTo>
                    <a:pt x="1198" y="5782"/>
                    <a:pt x="1509" y="5442"/>
                    <a:pt x="1494" y="5028"/>
                  </a:cubicBezTo>
                  <a:cubicBezTo>
                    <a:pt x="1494" y="4850"/>
                    <a:pt x="1405" y="4688"/>
                    <a:pt x="1302" y="4569"/>
                  </a:cubicBezTo>
                  <a:lnTo>
                    <a:pt x="5028" y="828"/>
                  </a:lnTo>
                  <a:lnTo>
                    <a:pt x="10824" y="828"/>
                  </a:lnTo>
                  <a:cubicBezTo>
                    <a:pt x="10839" y="991"/>
                    <a:pt x="10913" y="1139"/>
                    <a:pt x="11031" y="1257"/>
                  </a:cubicBezTo>
                  <a:cubicBezTo>
                    <a:pt x="11154" y="1381"/>
                    <a:pt x="11341" y="1466"/>
                    <a:pt x="11533" y="1466"/>
                  </a:cubicBezTo>
                  <a:cubicBezTo>
                    <a:pt x="11548" y="1466"/>
                    <a:pt x="11563" y="1465"/>
                    <a:pt x="11578" y="1464"/>
                  </a:cubicBezTo>
                  <a:cubicBezTo>
                    <a:pt x="11977" y="1449"/>
                    <a:pt x="12303" y="1109"/>
                    <a:pt x="12288" y="710"/>
                  </a:cubicBezTo>
                  <a:cubicBezTo>
                    <a:pt x="12273" y="311"/>
                    <a:pt x="11948" y="0"/>
                    <a:pt x="1154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-301686" y="4910228"/>
              <a:ext cx="597926" cy="532357"/>
            </a:xfrm>
            <a:custGeom>
              <a:avLst/>
              <a:gdLst/>
              <a:ahLst/>
              <a:cxnLst/>
              <a:rect l="l" t="t" r="r" b="b"/>
              <a:pathLst>
                <a:path w="15630" h="13916" extrusionOk="0">
                  <a:moveTo>
                    <a:pt x="14831" y="0"/>
                  </a:moveTo>
                  <a:cubicBezTo>
                    <a:pt x="14639" y="0"/>
                    <a:pt x="14447" y="60"/>
                    <a:pt x="14299" y="207"/>
                  </a:cubicBezTo>
                  <a:cubicBezTo>
                    <a:pt x="14018" y="503"/>
                    <a:pt x="14018" y="961"/>
                    <a:pt x="14299" y="1257"/>
                  </a:cubicBezTo>
                  <a:cubicBezTo>
                    <a:pt x="14432" y="1376"/>
                    <a:pt x="14580" y="1449"/>
                    <a:pt x="14743" y="1464"/>
                  </a:cubicBezTo>
                  <a:lnTo>
                    <a:pt x="14743" y="5974"/>
                  </a:lnTo>
                  <a:lnTo>
                    <a:pt x="12303" y="8429"/>
                  </a:lnTo>
                  <a:lnTo>
                    <a:pt x="5383" y="8429"/>
                  </a:lnTo>
                  <a:lnTo>
                    <a:pt x="1198" y="12598"/>
                  </a:lnTo>
                  <a:cubicBezTo>
                    <a:pt x="1065" y="12495"/>
                    <a:pt x="903" y="12436"/>
                    <a:pt x="725" y="12436"/>
                  </a:cubicBezTo>
                  <a:cubicBezTo>
                    <a:pt x="311" y="12465"/>
                    <a:pt x="1" y="12805"/>
                    <a:pt x="15" y="13204"/>
                  </a:cubicBezTo>
                  <a:cubicBezTo>
                    <a:pt x="15" y="13397"/>
                    <a:pt x="104" y="13574"/>
                    <a:pt x="222" y="13707"/>
                  </a:cubicBezTo>
                  <a:cubicBezTo>
                    <a:pt x="360" y="13831"/>
                    <a:pt x="535" y="13916"/>
                    <a:pt x="725" y="13916"/>
                  </a:cubicBezTo>
                  <a:cubicBezTo>
                    <a:pt x="739" y="13916"/>
                    <a:pt x="754" y="13915"/>
                    <a:pt x="770" y="13914"/>
                  </a:cubicBezTo>
                  <a:cubicBezTo>
                    <a:pt x="1184" y="13899"/>
                    <a:pt x="1509" y="13559"/>
                    <a:pt x="1479" y="13145"/>
                  </a:cubicBezTo>
                  <a:cubicBezTo>
                    <a:pt x="1479" y="13012"/>
                    <a:pt x="1435" y="12879"/>
                    <a:pt x="1361" y="12761"/>
                  </a:cubicBezTo>
                  <a:lnTo>
                    <a:pt x="5472" y="8650"/>
                  </a:lnTo>
                  <a:lnTo>
                    <a:pt x="12392" y="8650"/>
                  </a:lnTo>
                  <a:lnTo>
                    <a:pt x="14964" y="6063"/>
                  </a:lnTo>
                  <a:lnTo>
                    <a:pt x="14964" y="1464"/>
                  </a:lnTo>
                  <a:cubicBezTo>
                    <a:pt x="15112" y="1435"/>
                    <a:pt x="15245" y="1361"/>
                    <a:pt x="15349" y="1257"/>
                  </a:cubicBezTo>
                  <a:cubicBezTo>
                    <a:pt x="15630" y="961"/>
                    <a:pt x="15630" y="503"/>
                    <a:pt x="15349" y="207"/>
                  </a:cubicBezTo>
                  <a:cubicBezTo>
                    <a:pt x="15201" y="60"/>
                    <a:pt x="15009" y="0"/>
                    <a:pt x="148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-195912" y="3984277"/>
              <a:ext cx="1620061" cy="1527905"/>
            </a:xfrm>
            <a:custGeom>
              <a:avLst/>
              <a:gdLst/>
              <a:ahLst/>
              <a:cxnLst/>
              <a:rect l="l" t="t" r="r" b="b"/>
              <a:pathLst>
                <a:path w="42349" h="39940" extrusionOk="0">
                  <a:moveTo>
                    <a:pt x="35118" y="0"/>
                  </a:moveTo>
                  <a:cubicBezTo>
                    <a:pt x="34926" y="0"/>
                    <a:pt x="34748" y="74"/>
                    <a:pt x="34600" y="222"/>
                  </a:cubicBezTo>
                  <a:cubicBezTo>
                    <a:pt x="34305" y="518"/>
                    <a:pt x="34305" y="976"/>
                    <a:pt x="34600" y="1272"/>
                  </a:cubicBezTo>
                  <a:cubicBezTo>
                    <a:pt x="34748" y="1420"/>
                    <a:pt x="34941" y="1479"/>
                    <a:pt x="35133" y="1479"/>
                  </a:cubicBezTo>
                  <a:lnTo>
                    <a:pt x="35133" y="7586"/>
                  </a:lnTo>
                  <a:lnTo>
                    <a:pt x="33994" y="8724"/>
                  </a:lnTo>
                  <a:lnTo>
                    <a:pt x="33994" y="8902"/>
                  </a:lnTo>
                  <a:lnTo>
                    <a:pt x="26601" y="16310"/>
                  </a:lnTo>
                  <a:lnTo>
                    <a:pt x="21544" y="16310"/>
                  </a:lnTo>
                  <a:lnTo>
                    <a:pt x="17419" y="20435"/>
                  </a:lnTo>
                  <a:lnTo>
                    <a:pt x="17419" y="31318"/>
                  </a:lnTo>
                  <a:lnTo>
                    <a:pt x="12953" y="35783"/>
                  </a:lnTo>
                  <a:lnTo>
                    <a:pt x="4037" y="35783"/>
                  </a:lnTo>
                  <a:lnTo>
                    <a:pt x="1198" y="38622"/>
                  </a:lnTo>
                  <a:cubicBezTo>
                    <a:pt x="1065" y="38518"/>
                    <a:pt x="888" y="38459"/>
                    <a:pt x="725" y="38459"/>
                  </a:cubicBezTo>
                  <a:cubicBezTo>
                    <a:pt x="518" y="38474"/>
                    <a:pt x="341" y="38563"/>
                    <a:pt x="208" y="38696"/>
                  </a:cubicBezTo>
                  <a:cubicBezTo>
                    <a:pt x="75" y="38844"/>
                    <a:pt x="1" y="39036"/>
                    <a:pt x="16" y="39228"/>
                  </a:cubicBezTo>
                  <a:cubicBezTo>
                    <a:pt x="16" y="39420"/>
                    <a:pt x="89" y="39598"/>
                    <a:pt x="223" y="39731"/>
                  </a:cubicBezTo>
                  <a:cubicBezTo>
                    <a:pt x="237" y="39731"/>
                    <a:pt x="237" y="39746"/>
                    <a:pt x="252" y="39746"/>
                  </a:cubicBezTo>
                  <a:cubicBezTo>
                    <a:pt x="387" y="39868"/>
                    <a:pt x="548" y="39940"/>
                    <a:pt x="733" y="39940"/>
                  </a:cubicBezTo>
                  <a:cubicBezTo>
                    <a:pt x="750" y="39940"/>
                    <a:pt x="767" y="39939"/>
                    <a:pt x="784" y="39938"/>
                  </a:cubicBezTo>
                  <a:cubicBezTo>
                    <a:pt x="977" y="39938"/>
                    <a:pt x="1154" y="39849"/>
                    <a:pt x="1287" y="39701"/>
                  </a:cubicBezTo>
                  <a:cubicBezTo>
                    <a:pt x="1420" y="39568"/>
                    <a:pt x="1494" y="39376"/>
                    <a:pt x="1494" y="39169"/>
                  </a:cubicBezTo>
                  <a:cubicBezTo>
                    <a:pt x="1479" y="39036"/>
                    <a:pt x="1435" y="38888"/>
                    <a:pt x="1346" y="38770"/>
                  </a:cubicBezTo>
                  <a:lnTo>
                    <a:pt x="4126" y="36005"/>
                  </a:lnTo>
                  <a:lnTo>
                    <a:pt x="13042" y="36005"/>
                  </a:lnTo>
                  <a:lnTo>
                    <a:pt x="17641" y="31406"/>
                  </a:lnTo>
                  <a:lnTo>
                    <a:pt x="17641" y="20524"/>
                  </a:lnTo>
                  <a:lnTo>
                    <a:pt x="21633" y="16517"/>
                  </a:lnTo>
                  <a:lnTo>
                    <a:pt x="26690" y="16517"/>
                  </a:lnTo>
                  <a:lnTo>
                    <a:pt x="33994" y="9212"/>
                  </a:lnTo>
                  <a:lnTo>
                    <a:pt x="33994" y="12125"/>
                  </a:lnTo>
                  <a:lnTo>
                    <a:pt x="38016" y="12125"/>
                  </a:lnTo>
                  <a:lnTo>
                    <a:pt x="42171" y="7970"/>
                  </a:lnTo>
                  <a:lnTo>
                    <a:pt x="42348" y="7793"/>
                  </a:lnTo>
                  <a:cubicBezTo>
                    <a:pt x="42289" y="7748"/>
                    <a:pt x="42245" y="7689"/>
                    <a:pt x="42186" y="7645"/>
                  </a:cubicBezTo>
                  <a:lnTo>
                    <a:pt x="37913" y="11903"/>
                  </a:lnTo>
                  <a:lnTo>
                    <a:pt x="34216" y="11903"/>
                  </a:lnTo>
                  <a:lnTo>
                    <a:pt x="34216" y="9005"/>
                  </a:lnTo>
                  <a:lnTo>
                    <a:pt x="35355" y="7867"/>
                  </a:lnTo>
                  <a:lnTo>
                    <a:pt x="35355" y="7689"/>
                  </a:lnTo>
                  <a:lnTo>
                    <a:pt x="39598" y="3446"/>
                  </a:lnTo>
                  <a:cubicBezTo>
                    <a:pt x="39569" y="3372"/>
                    <a:pt x="39539" y="3298"/>
                    <a:pt x="39509" y="3224"/>
                  </a:cubicBezTo>
                  <a:lnTo>
                    <a:pt x="38874" y="3845"/>
                  </a:lnTo>
                  <a:lnTo>
                    <a:pt x="35355" y="7379"/>
                  </a:lnTo>
                  <a:lnTo>
                    <a:pt x="35355" y="1449"/>
                  </a:lnTo>
                  <a:cubicBezTo>
                    <a:pt x="35458" y="1405"/>
                    <a:pt x="35562" y="1346"/>
                    <a:pt x="35650" y="1272"/>
                  </a:cubicBezTo>
                  <a:cubicBezTo>
                    <a:pt x="35931" y="976"/>
                    <a:pt x="35931" y="518"/>
                    <a:pt x="35650" y="222"/>
                  </a:cubicBezTo>
                  <a:cubicBezTo>
                    <a:pt x="35502" y="74"/>
                    <a:pt x="35310" y="0"/>
                    <a:pt x="351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-564150" y="3615465"/>
              <a:ext cx="1260311" cy="1109280"/>
            </a:xfrm>
            <a:custGeom>
              <a:avLst/>
              <a:gdLst/>
              <a:ahLst/>
              <a:cxnLst/>
              <a:rect l="l" t="t" r="r" b="b"/>
              <a:pathLst>
                <a:path w="32945" h="28997" extrusionOk="0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-186272" y="3843998"/>
              <a:ext cx="422565" cy="419160"/>
            </a:xfrm>
            <a:custGeom>
              <a:avLst/>
              <a:gdLst/>
              <a:ahLst/>
              <a:cxnLst/>
              <a:rect l="l" t="t" r="r" b="b"/>
              <a:pathLst>
                <a:path w="11046" h="10957" extrusionOk="0">
                  <a:moveTo>
                    <a:pt x="10232" y="0"/>
                  </a:moveTo>
                  <a:cubicBezTo>
                    <a:pt x="10040" y="0"/>
                    <a:pt x="9862" y="74"/>
                    <a:pt x="9715" y="207"/>
                  </a:cubicBezTo>
                  <a:cubicBezTo>
                    <a:pt x="9419" y="503"/>
                    <a:pt x="9419" y="962"/>
                    <a:pt x="9715" y="1257"/>
                  </a:cubicBezTo>
                  <a:cubicBezTo>
                    <a:pt x="9848" y="1390"/>
                    <a:pt x="10025" y="1464"/>
                    <a:pt x="10217" y="1464"/>
                  </a:cubicBezTo>
                  <a:lnTo>
                    <a:pt x="10217" y="4436"/>
                  </a:lnTo>
                  <a:lnTo>
                    <a:pt x="3918" y="10735"/>
                  </a:lnTo>
                  <a:lnTo>
                    <a:pt x="207" y="10735"/>
                  </a:lnTo>
                  <a:lnTo>
                    <a:pt x="207" y="7660"/>
                  </a:lnTo>
                  <a:lnTo>
                    <a:pt x="6417" y="1449"/>
                  </a:lnTo>
                  <a:cubicBezTo>
                    <a:pt x="6548" y="1535"/>
                    <a:pt x="6700" y="1579"/>
                    <a:pt x="6851" y="1579"/>
                  </a:cubicBezTo>
                  <a:cubicBezTo>
                    <a:pt x="7041" y="1579"/>
                    <a:pt x="7230" y="1509"/>
                    <a:pt x="7378" y="1361"/>
                  </a:cubicBezTo>
                  <a:cubicBezTo>
                    <a:pt x="7659" y="1080"/>
                    <a:pt x="7659" y="607"/>
                    <a:pt x="7378" y="326"/>
                  </a:cubicBezTo>
                  <a:cubicBezTo>
                    <a:pt x="7231" y="178"/>
                    <a:pt x="7038" y="104"/>
                    <a:pt x="6848" y="104"/>
                  </a:cubicBezTo>
                  <a:cubicBezTo>
                    <a:pt x="6658" y="104"/>
                    <a:pt x="6469" y="178"/>
                    <a:pt x="6329" y="326"/>
                  </a:cubicBezTo>
                  <a:cubicBezTo>
                    <a:pt x="6062" y="577"/>
                    <a:pt x="6048" y="1006"/>
                    <a:pt x="6269" y="1287"/>
                  </a:cubicBezTo>
                  <a:lnTo>
                    <a:pt x="0" y="7556"/>
                  </a:lnTo>
                  <a:lnTo>
                    <a:pt x="0" y="10957"/>
                  </a:lnTo>
                  <a:lnTo>
                    <a:pt x="4007" y="10957"/>
                  </a:lnTo>
                  <a:lnTo>
                    <a:pt x="10439" y="4525"/>
                  </a:lnTo>
                  <a:lnTo>
                    <a:pt x="10439" y="1435"/>
                  </a:lnTo>
                  <a:cubicBezTo>
                    <a:pt x="10557" y="1405"/>
                    <a:pt x="10661" y="1346"/>
                    <a:pt x="10750" y="1257"/>
                  </a:cubicBezTo>
                  <a:cubicBezTo>
                    <a:pt x="11045" y="962"/>
                    <a:pt x="11045" y="503"/>
                    <a:pt x="10750" y="207"/>
                  </a:cubicBezTo>
                  <a:cubicBezTo>
                    <a:pt x="10617" y="74"/>
                    <a:pt x="10424" y="0"/>
                    <a:pt x="1023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129" y="3589452"/>
              <a:ext cx="483084" cy="398808"/>
            </a:xfrm>
            <a:custGeom>
              <a:avLst/>
              <a:gdLst/>
              <a:ahLst/>
              <a:cxnLst/>
              <a:rect l="l" t="t" r="r" b="b"/>
              <a:pathLst>
                <a:path w="12628" h="10425" extrusionOk="0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349368" y="3896598"/>
              <a:ext cx="768199" cy="662424"/>
            </a:xfrm>
            <a:custGeom>
              <a:avLst/>
              <a:gdLst/>
              <a:ahLst/>
              <a:cxnLst/>
              <a:rect l="l" t="t" r="r" b="b"/>
              <a:pathLst>
                <a:path w="20081" h="17316" extrusionOk="0">
                  <a:moveTo>
                    <a:pt x="19282" y="1"/>
                  </a:moveTo>
                  <a:cubicBezTo>
                    <a:pt x="19090" y="1"/>
                    <a:pt x="18897" y="60"/>
                    <a:pt x="18750" y="208"/>
                  </a:cubicBezTo>
                  <a:cubicBezTo>
                    <a:pt x="18469" y="488"/>
                    <a:pt x="18469" y="947"/>
                    <a:pt x="18735" y="1228"/>
                  </a:cubicBezTo>
                  <a:lnTo>
                    <a:pt x="13663" y="6299"/>
                  </a:lnTo>
                  <a:lnTo>
                    <a:pt x="13663" y="8976"/>
                  </a:lnTo>
                  <a:lnTo>
                    <a:pt x="8798" y="13840"/>
                  </a:lnTo>
                  <a:lnTo>
                    <a:pt x="3165" y="14077"/>
                  </a:lnTo>
                  <a:lnTo>
                    <a:pt x="3121" y="14092"/>
                  </a:lnTo>
                  <a:lnTo>
                    <a:pt x="1228" y="15970"/>
                  </a:lnTo>
                  <a:cubicBezTo>
                    <a:pt x="1103" y="15884"/>
                    <a:pt x="956" y="15840"/>
                    <a:pt x="806" y="15840"/>
                  </a:cubicBezTo>
                  <a:cubicBezTo>
                    <a:pt x="619" y="15840"/>
                    <a:pt x="430" y="15910"/>
                    <a:pt x="282" y="16058"/>
                  </a:cubicBezTo>
                  <a:cubicBezTo>
                    <a:pt x="1" y="16339"/>
                    <a:pt x="1" y="16812"/>
                    <a:pt x="282" y="17093"/>
                  </a:cubicBezTo>
                  <a:cubicBezTo>
                    <a:pt x="429" y="17241"/>
                    <a:pt x="622" y="17315"/>
                    <a:pt x="812" y="17315"/>
                  </a:cubicBezTo>
                  <a:cubicBezTo>
                    <a:pt x="1002" y="17315"/>
                    <a:pt x="1191" y="17241"/>
                    <a:pt x="1331" y="17093"/>
                  </a:cubicBezTo>
                  <a:cubicBezTo>
                    <a:pt x="1598" y="16842"/>
                    <a:pt x="1612" y="16413"/>
                    <a:pt x="1391" y="16132"/>
                  </a:cubicBezTo>
                  <a:lnTo>
                    <a:pt x="3224" y="14299"/>
                  </a:lnTo>
                  <a:lnTo>
                    <a:pt x="8843" y="14062"/>
                  </a:lnTo>
                  <a:lnTo>
                    <a:pt x="8887" y="14062"/>
                  </a:lnTo>
                  <a:lnTo>
                    <a:pt x="13885" y="9064"/>
                  </a:lnTo>
                  <a:lnTo>
                    <a:pt x="13885" y="6388"/>
                  </a:lnTo>
                  <a:lnTo>
                    <a:pt x="18912" y="1376"/>
                  </a:lnTo>
                  <a:cubicBezTo>
                    <a:pt x="19024" y="1440"/>
                    <a:pt x="19150" y="1472"/>
                    <a:pt x="19276" y="1472"/>
                  </a:cubicBezTo>
                  <a:cubicBezTo>
                    <a:pt x="19467" y="1472"/>
                    <a:pt x="19657" y="1400"/>
                    <a:pt x="19799" y="1257"/>
                  </a:cubicBezTo>
                  <a:cubicBezTo>
                    <a:pt x="20080" y="962"/>
                    <a:pt x="20080" y="503"/>
                    <a:pt x="19799" y="208"/>
                  </a:cubicBezTo>
                  <a:cubicBezTo>
                    <a:pt x="19651" y="60"/>
                    <a:pt x="19459" y="1"/>
                    <a:pt x="1928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6950" y="4814630"/>
              <a:ext cx="246094" cy="246668"/>
            </a:xfrm>
            <a:custGeom>
              <a:avLst/>
              <a:gdLst/>
              <a:ahLst/>
              <a:cxnLst/>
              <a:rect l="l" t="t" r="r" b="b"/>
              <a:pathLst>
                <a:path w="6433" h="6448" extrusionOk="0">
                  <a:moveTo>
                    <a:pt x="5619" y="1"/>
                  </a:moveTo>
                  <a:cubicBezTo>
                    <a:pt x="5441" y="1"/>
                    <a:pt x="5249" y="74"/>
                    <a:pt x="5101" y="208"/>
                  </a:cubicBezTo>
                  <a:cubicBezTo>
                    <a:pt x="4835" y="474"/>
                    <a:pt x="4820" y="888"/>
                    <a:pt x="5042" y="1183"/>
                  </a:cubicBezTo>
                  <a:lnTo>
                    <a:pt x="1139" y="5087"/>
                  </a:lnTo>
                  <a:cubicBezTo>
                    <a:pt x="1023" y="5010"/>
                    <a:pt x="895" y="4966"/>
                    <a:pt x="766" y="4966"/>
                  </a:cubicBezTo>
                  <a:cubicBezTo>
                    <a:pt x="747" y="4966"/>
                    <a:pt x="729" y="4967"/>
                    <a:pt x="710" y="4969"/>
                  </a:cubicBezTo>
                  <a:cubicBezTo>
                    <a:pt x="518" y="4969"/>
                    <a:pt x="325" y="5057"/>
                    <a:pt x="192" y="5205"/>
                  </a:cubicBezTo>
                  <a:cubicBezTo>
                    <a:pt x="59" y="5353"/>
                    <a:pt x="0" y="5531"/>
                    <a:pt x="0" y="5738"/>
                  </a:cubicBezTo>
                  <a:cubicBezTo>
                    <a:pt x="15" y="5915"/>
                    <a:pt x="89" y="6092"/>
                    <a:pt x="222" y="6226"/>
                  </a:cubicBezTo>
                  <a:cubicBezTo>
                    <a:pt x="222" y="6226"/>
                    <a:pt x="237" y="6240"/>
                    <a:pt x="237" y="6240"/>
                  </a:cubicBezTo>
                  <a:cubicBezTo>
                    <a:pt x="385" y="6373"/>
                    <a:pt x="577" y="6447"/>
                    <a:pt x="769" y="6447"/>
                  </a:cubicBezTo>
                  <a:cubicBezTo>
                    <a:pt x="961" y="6433"/>
                    <a:pt x="1153" y="6344"/>
                    <a:pt x="1287" y="6211"/>
                  </a:cubicBezTo>
                  <a:cubicBezTo>
                    <a:pt x="1420" y="6063"/>
                    <a:pt x="1479" y="5871"/>
                    <a:pt x="1479" y="5678"/>
                  </a:cubicBezTo>
                  <a:cubicBezTo>
                    <a:pt x="1464" y="5516"/>
                    <a:pt x="1405" y="5353"/>
                    <a:pt x="1301" y="5235"/>
                  </a:cubicBezTo>
                  <a:lnTo>
                    <a:pt x="5190" y="1331"/>
                  </a:lnTo>
                  <a:cubicBezTo>
                    <a:pt x="5324" y="1425"/>
                    <a:pt x="5479" y="1473"/>
                    <a:pt x="5634" y="1473"/>
                  </a:cubicBezTo>
                  <a:cubicBezTo>
                    <a:pt x="5820" y="1473"/>
                    <a:pt x="6006" y="1403"/>
                    <a:pt x="6151" y="1257"/>
                  </a:cubicBezTo>
                  <a:cubicBezTo>
                    <a:pt x="6432" y="976"/>
                    <a:pt x="6432" y="503"/>
                    <a:pt x="6151" y="208"/>
                  </a:cubicBezTo>
                  <a:cubicBezTo>
                    <a:pt x="6003" y="74"/>
                    <a:pt x="5811" y="1"/>
                    <a:pt x="561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-483816" y="4384190"/>
              <a:ext cx="493834" cy="334961"/>
            </a:xfrm>
            <a:custGeom>
              <a:avLst/>
              <a:gdLst/>
              <a:ahLst/>
              <a:cxnLst/>
              <a:rect l="l" t="t" r="r" b="b"/>
              <a:pathLst>
                <a:path w="12909" h="8756" extrusionOk="0">
                  <a:moveTo>
                    <a:pt x="12125" y="0"/>
                  </a:moveTo>
                  <a:cubicBezTo>
                    <a:pt x="11711" y="15"/>
                    <a:pt x="11401" y="355"/>
                    <a:pt x="11415" y="769"/>
                  </a:cubicBezTo>
                  <a:cubicBezTo>
                    <a:pt x="11415" y="947"/>
                    <a:pt x="11489" y="1124"/>
                    <a:pt x="11622" y="1257"/>
                  </a:cubicBezTo>
                  <a:cubicBezTo>
                    <a:pt x="11637" y="1272"/>
                    <a:pt x="11637" y="1272"/>
                    <a:pt x="11652" y="1287"/>
                  </a:cubicBezTo>
                  <a:cubicBezTo>
                    <a:pt x="11770" y="1390"/>
                    <a:pt x="11903" y="1449"/>
                    <a:pt x="12051" y="1464"/>
                  </a:cubicBezTo>
                  <a:lnTo>
                    <a:pt x="12051" y="3519"/>
                  </a:lnTo>
                  <a:lnTo>
                    <a:pt x="10750" y="4821"/>
                  </a:lnTo>
                  <a:lnTo>
                    <a:pt x="3712" y="4821"/>
                  </a:lnTo>
                  <a:lnTo>
                    <a:pt x="1139" y="7393"/>
                  </a:lnTo>
                  <a:cubicBezTo>
                    <a:pt x="1006" y="7319"/>
                    <a:pt x="873" y="7275"/>
                    <a:pt x="725" y="7275"/>
                  </a:cubicBezTo>
                  <a:cubicBezTo>
                    <a:pt x="518" y="7290"/>
                    <a:pt x="341" y="7379"/>
                    <a:pt x="208" y="7512"/>
                  </a:cubicBezTo>
                  <a:cubicBezTo>
                    <a:pt x="74" y="7659"/>
                    <a:pt x="1" y="7852"/>
                    <a:pt x="15" y="8044"/>
                  </a:cubicBezTo>
                  <a:cubicBezTo>
                    <a:pt x="15" y="8236"/>
                    <a:pt x="89" y="8414"/>
                    <a:pt x="222" y="8547"/>
                  </a:cubicBezTo>
                  <a:cubicBezTo>
                    <a:pt x="237" y="8547"/>
                    <a:pt x="237" y="8547"/>
                    <a:pt x="252" y="8561"/>
                  </a:cubicBezTo>
                  <a:cubicBezTo>
                    <a:pt x="374" y="8683"/>
                    <a:pt x="545" y="8756"/>
                    <a:pt x="721" y="8756"/>
                  </a:cubicBezTo>
                  <a:cubicBezTo>
                    <a:pt x="737" y="8756"/>
                    <a:pt x="753" y="8755"/>
                    <a:pt x="769" y="8754"/>
                  </a:cubicBezTo>
                  <a:cubicBezTo>
                    <a:pt x="976" y="8754"/>
                    <a:pt x="1154" y="8665"/>
                    <a:pt x="1287" y="8517"/>
                  </a:cubicBezTo>
                  <a:cubicBezTo>
                    <a:pt x="1420" y="8369"/>
                    <a:pt x="1494" y="8192"/>
                    <a:pt x="1479" y="7985"/>
                  </a:cubicBezTo>
                  <a:cubicBezTo>
                    <a:pt x="1479" y="7822"/>
                    <a:pt x="1405" y="7659"/>
                    <a:pt x="1302" y="7541"/>
                  </a:cubicBezTo>
                  <a:lnTo>
                    <a:pt x="3801" y="5042"/>
                  </a:lnTo>
                  <a:lnTo>
                    <a:pt x="10854" y="5042"/>
                  </a:lnTo>
                  <a:lnTo>
                    <a:pt x="12273" y="3623"/>
                  </a:lnTo>
                  <a:lnTo>
                    <a:pt x="12273" y="1464"/>
                  </a:lnTo>
                  <a:cubicBezTo>
                    <a:pt x="12628" y="1405"/>
                    <a:pt x="12909" y="1080"/>
                    <a:pt x="12894" y="710"/>
                  </a:cubicBezTo>
                  <a:cubicBezTo>
                    <a:pt x="12879" y="311"/>
                    <a:pt x="12539" y="0"/>
                    <a:pt x="1215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-370123" y="4637014"/>
              <a:ext cx="609823" cy="376773"/>
            </a:xfrm>
            <a:custGeom>
              <a:avLst/>
              <a:gdLst/>
              <a:ahLst/>
              <a:cxnLst/>
              <a:rect l="l" t="t" r="r" b="b"/>
              <a:pathLst>
                <a:path w="15941" h="9849" extrusionOk="0">
                  <a:moveTo>
                    <a:pt x="15156" y="1"/>
                  </a:moveTo>
                  <a:cubicBezTo>
                    <a:pt x="14757" y="15"/>
                    <a:pt x="14432" y="356"/>
                    <a:pt x="14447" y="755"/>
                  </a:cubicBezTo>
                  <a:cubicBezTo>
                    <a:pt x="14461" y="903"/>
                    <a:pt x="14506" y="1036"/>
                    <a:pt x="14595" y="1154"/>
                  </a:cubicBezTo>
                  <a:lnTo>
                    <a:pt x="9567" y="6166"/>
                  </a:lnTo>
                  <a:lnTo>
                    <a:pt x="3461" y="6166"/>
                  </a:lnTo>
                  <a:lnTo>
                    <a:pt x="1139" y="8488"/>
                  </a:lnTo>
                  <a:cubicBezTo>
                    <a:pt x="1036" y="8410"/>
                    <a:pt x="910" y="8367"/>
                    <a:pt x="772" y="8367"/>
                  </a:cubicBezTo>
                  <a:cubicBezTo>
                    <a:pt x="751" y="8367"/>
                    <a:pt x="731" y="8368"/>
                    <a:pt x="710" y="8370"/>
                  </a:cubicBezTo>
                  <a:cubicBezTo>
                    <a:pt x="518" y="8370"/>
                    <a:pt x="341" y="8458"/>
                    <a:pt x="208" y="8606"/>
                  </a:cubicBezTo>
                  <a:cubicBezTo>
                    <a:pt x="60" y="8754"/>
                    <a:pt x="1" y="8932"/>
                    <a:pt x="1" y="9139"/>
                  </a:cubicBezTo>
                  <a:cubicBezTo>
                    <a:pt x="15" y="9316"/>
                    <a:pt x="89" y="9493"/>
                    <a:pt x="222" y="9626"/>
                  </a:cubicBezTo>
                  <a:cubicBezTo>
                    <a:pt x="222" y="9641"/>
                    <a:pt x="237" y="9641"/>
                    <a:pt x="237" y="9641"/>
                  </a:cubicBezTo>
                  <a:cubicBezTo>
                    <a:pt x="385" y="9789"/>
                    <a:pt x="577" y="9848"/>
                    <a:pt x="769" y="9848"/>
                  </a:cubicBezTo>
                  <a:cubicBezTo>
                    <a:pt x="962" y="9833"/>
                    <a:pt x="1154" y="9760"/>
                    <a:pt x="1287" y="9612"/>
                  </a:cubicBezTo>
                  <a:cubicBezTo>
                    <a:pt x="1420" y="9464"/>
                    <a:pt x="1494" y="9272"/>
                    <a:pt x="1479" y="9079"/>
                  </a:cubicBezTo>
                  <a:cubicBezTo>
                    <a:pt x="1479" y="8917"/>
                    <a:pt x="1405" y="8754"/>
                    <a:pt x="1302" y="8636"/>
                  </a:cubicBezTo>
                  <a:lnTo>
                    <a:pt x="3549" y="6388"/>
                  </a:lnTo>
                  <a:lnTo>
                    <a:pt x="9656" y="6388"/>
                  </a:lnTo>
                  <a:lnTo>
                    <a:pt x="14742" y="1317"/>
                  </a:lnTo>
                  <a:cubicBezTo>
                    <a:pt x="14862" y="1410"/>
                    <a:pt x="15017" y="1467"/>
                    <a:pt x="15165" y="1467"/>
                  </a:cubicBezTo>
                  <a:cubicBezTo>
                    <a:pt x="15182" y="1467"/>
                    <a:pt x="15199" y="1466"/>
                    <a:pt x="15216" y="1464"/>
                  </a:cubicBezTo>
                  <a:cubicBezTo>
                    <a:pt x="15630" y="1450"/>
                    <a:pt x="15940" y="1110"/>
                    <a:pt x="15925" y="710"/>
                  </a:cubicBezTo>
                  <a:cubicBezTo>
                    <a:pt x="15911" y="311"/>
                    <a:pt x="15585" y="1"/>
                    <a:pt x="151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-444796" y="3627936"/>
              <a:ext cx="1311764" cy="1137551"/>
            </a:xfrm>
            <a:custGeom>
              <a:avLst/>
              <a:gdLst/>
              <a:ahLst/>
              <a:cxnLst/>
              <a:rect l="l" t="t" r="r" b="b"/>
              <a:pathLst>
                <a:path w="34290" h="29736" extrusionOk="0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-303369" y="4423783"/>
              <a:ext cx="168016" cy="56579"/>
            </a:xfrm>
            <a:custGeom>
              <a:avLst/>
              <a:gdLst/>
              <a:ahLst/>
              <a:cxnLst/>
              <a:rect l="l" t="t" r="r" b="b"/>
              <a:pathLst>
                <a:path w="4392" h="1479" extrusionOk="0">
                  <a:moveTo>
                    <a:pt x="725" y="0"/>
                  </a:moveTo>
                  <a:cubicBezTo>
                    <a:pt x="311" y="15"/>
                    <a:pt x="0" y="355"/>
                    <a:pt x="15" y="769"/>
                  </a:cubicBezTo>
                  <a:cubicBezTo>
                    <a:pt x="15" y="961"/>
                    <a:pt x="89" y="1124"/>
                    <a:pt x="222" y="1257"/>
                  </a:cubicBezTo>
                  <a:cubicBezTo>
                    <a:pt x="237" y="1272"/>
                    <a:pt x="237" y="1272"/>
                    <a:pt x="252" y="1287"/>
                  </a:cubicBezTo>
                  <a:cubicBezTo>
                    <a:pt x="400" y="1420"/>
                    <a:pt x="577" y="1479"/>
                    <a:pt x="784" y="1479"/>
                  </a:cubicBezTo>
                  <a:cubicBezTo>
                    <a:pt x="1124" y="1464"/>
                    <a:pt x="1405" y="1213"/>
                    <a:pt x="1464" y="887"/>
                  </a:cubicBezTo>
                  <a:lnTo>
                    <a:pt x="2913" y="887"/>
                  </a:lnTo>
                  <a:cubicBezTo>
                    <a:pt x="2943" y="1035"/>
                    <a:pt x="3017" y="1168"/>
                    <a:pt x="3105" y="1257"/>
                  </a:cubicBezTo>
                  <a:cubicBezTo>
                    <a:pt x="3253" y="1405"/>
                    <a:pt x="3446" y="1479"/>
                    <a:pt x="3667" y="1479"/>
                  </a:cubicBezTo>
                  <a:cubicBezTo>
                    <a:pt x="4067" y="1464"/>
                    <a:pt x="4392" y="1124"/>
                    <a:pt x="4377" y="710"/>
                  </a:cubicBezTo>
                  <a:cubicBezTo>
                    <a:pt x="4362" y="311"/>
                    <a:pt x="4022" y="0"/>
                    <a:pt x="3638" y="0"/>
                  </a:cubicBezTo>
                  <a:lnTo>
                    <a:pt x="3608" y="0"/>
                  </a:lnTo>
                  <a:cubicBezTo>
                    <a:pt x="3224" y="15"/>
                    <a:pt x="2928" y="311"/>
                    <a:pt x="2898" y="666"/>
                  </a:cubicBezTo>
                  <a:lnTo>
                    <a:pt x="1479" y="666"/>
                  </a:lnTo>
                  <a:cubicBezTo>
                    <a:pt x="1464" y="488"/>
                    <a:pt x="1390" y="326"/>
                    <a:pt x="1257" y="192"/>
                  </a:cubicBezTo>
                  <a:cubicBezTo>
                    <a:pt x="1109" y="59"/>
                    <a:pt x="917" y="0"/>
                    <a:pt x="72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348259" y="4185649"/>
              <a:ext cx="467820" cy="177656"/>
            </a:xfrm>
            <a:custGeom>
              <a:avLst/>
              <a:gdLst/>
              <a:ahLst/>
              <a:cxnLst/>
              <a:rect l="l" t="t" r="r" b="b"/>
              <a:pathLst>
                <a:path w="12229" h="4644" extrusionOk="0">
                  <a:moveTo>
                    <a:pt x="11459" y="0"/>
                  </a:moveTo>
                  <a:cubicBezTo>
                    <a:pt x="11267" y="0"/>
                    <a:pt x="11075" y="89"/>
                    <a:pt x="10942" y="237"/>
                  </a:cubicBezTo>
                  <a:cubicBezTo>
                    <a:pt x="10809" y="385"/>
                    <a:pt x="10735" y="562"/>
                    <a:pt x="10750" y="769"/>
                  </a:cubicBezTo>
                  <a:cubicBezTo>
                    <a:pt x="10750" y="917"/>
                    <a:pt x="10809" y="1050"/>
                    <a:pt x="10897" y="1168"/>
                  </a:cubicBezTo>
                  <a:lnTo>
                    <a:pt x="8783" y="3283"/>
                  </a:lnTo>
                  <a:cubicBezTo>
                    <a:pt x="8650" y="3179"/>
                    <a:pt x="8487" y="3135"/>
                    <a:pt x="8310" y="3135"/>
                  </a:cubicBezTo>
                  <a:cubicBezTo>
                    <a:pt x="8118" y="3150"/>
                    <a:pt x="7940" y="3224"/>
                    <a:pt x="7807" y="3372"/>
                  </a:cubicBezTo>
                  <a:cubicBezTo>
                    <a:pt x="7704" y="3490"/>
                    <a:pt x="7630" y="3623"/>
                    <a:pt x="7615" y="3771"/>
                  </a:cubicBezTo>
                  <a:lnTo>
                    <a:pt x="1479" y="3771"/>
                  </a:lnTo>
                  <a:cubicBezTo>
                    <a:pt x="1421" y="3425"/>
                    <a:pt x="1111" y="3164"/>
                    <a:pt x="754" y="3164"/>
                  </a:cubicBezTo>
                  <a:cubicBezTo>
                    <a:pt x="744" y="3164"/>
                    <a:pt x="734" y="3164"/>
                    <a:pt x="725" y="3165"/>
                  </a:cubicBezTo>
                  <a:cubicBezTo>
                    <a:pt x="325" y="3179"/>
                    <a:pt x="0" y="3519"/>
                    <a:pt x="15" y="3933"/>
                  </a:cubicBezTo>
                  <a:cubicBezTo>
                    <a:pt x="30" y="4126"/>
                    <a:pt x="104" y="4288"/>
                    <a:pt x="237" y="4421"/>
                  </a:cubicBezTo>
                  <a:cubicBezTo>
                    <a:pt x="370" y="4554"/>
                    <a:pt x="577" y="4643"/>
                    <a:pt x="784" y="4643"/>
                  </a:cubicBezTo>
                  <a:cubicBezTo>
                    <a:pt x="1153" y="4628"/>
                    <a:pt x="1449" y="4347"/>
                    <a:pt x="1493" y="3993"/>
                  </a:cubicBezTo>
                  <a:lnTo>
                    <a:pt x="7615" y="3993"/>
                  </a:lnTo>
                  <a:cubicBezTo>
                    <a:pt x="7645" y="4140"/>
                    <a:pt x="7704" y="4288"/>
                    <a:pt x="7822" y="4392"/>
                  </a:cubicBezTo>
                  <a:cubicBezTo>
                    <a:pt x="7822" y="4407"/>
                    <a:pt x="7837" y="4407"/>
                    <a:pt x="7837" y="4421"/>
                  </a:cubicBezTo>
                  <a:cubicBezTo>
                    <a:pt x="7972" y="4543"/>
                    <a:pt x="8145" y="4615"/>
                    <a:pt x="8320" y="4615"/>
                  </a:cubicBezTo>
                  <a:cubicBezTo>
                    <a:pt x="8337" y="4615"/>
                    <a:pt x="8353" y="4615"/>
                    <a:pt x="8369" y="4614"/>
                  </a:cubicBezTo>
                  <a:cubicBezTo>
                    <a:pt x="8576" y="4599"/>
                    <a:pt x="8753" y="4525"/>
                    <a:pt x="8887" y="4377"/>
                  </a:cubicBezTo>
                  <a:cubicBezTo>
                    <a:pt x="9020" y="4229"/>
                    <a:pt x="9094" y="4037"/>
                    <a:pt x="9079" y="3845"/>
                  </a:cubicBezTo>
                  <a:cubicBezTo>
                    <a:pt x="9079" y="3697"/>
                    <a:pt x="9034" y="3564"/>
                    <a:pt x="8946" y="3431"/>
                  </a:cubicBezTo>
                  <a:lnTo>
                    <a:pt x="11045" y="1331"/>
                  </a:lnTo>
                  <a:cubicBezTo>
                    <a:pt x="11178" y="1420"/>
                    <a:pt x="11341" y="1479"/>
                    <a:pt x="11518" y="1479"/>
                  </a:cubicBezTo>
                  <a:cubicBezTo>
                    <a:pt x="11711" y="1464"/>
                    <a:pt x="11888" y="1375"/>
                    <a:pt x="12021" y="1242"/>
                  </a:cubicBezTo>
                  <a:cubicBezTo>
                    <a:pt x="12169" y="1094"/>
                    <a:pt x="12228" y="902"/>
                    <a:pt x="12228" y="710"/>
                  </a:cubicBezTo>
                  <a:cubicBezTo>
                    <a:pt x="12213" y="503"/>
                    <a:pt x="12125" y="326"/>
                    <a:pt x="11992" y="192"/>
                  </a:cubicBezTo>
                  <a:cubicBezTo>
                    <a:pt x="11844" y="59"/>
                    <a:pt x="11666" y="0"/>
                    <a:pt x="1148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335214" y="4123983"/>
              <a:ext cx="665828" cy="554391"/>
            </a:xfrm>
            <a:custGeom>
              <a:avLst/>
              <a:gdLst/>
              <a:ahLst/>
              <a:cxnLst/>
              <a:rect l="l" t="t" r="r" b="b"/>
              <a:pathLst>
                <a:path w="17405" h="14492" extrusionOk="0">
                  <a:moveTo>
                    <a:pt x="16591" y="1"/>
                  </a:moveTo>
                  <a:cubicBezTo>
                    <a:pt x="16414" y="1"/>
                    <a:pt x="16221" y="75"/>
                    <a:pt x="16074" y="208"/>
                  </a:cubicBezTo>
                  <a:cubicBezTo>
                    <a:pt x="15793" y="503"/>
                    <a:pt x="15793" y="962"/>
                    <a:pt x="16074" y="1257"/>
                  </a:cubicBezTo>
                  <a:cubicBezTo>
                    <a:pt x="16192" y="1376"/>
                    <a:pt x="16340" y="1435"/>
                    <a:pt x="16488" y="1464"/>
                  </a:cubicBezTo>
                  <a:lnTo>
                    <a:pt x="16488" y="3313"/>
                  </a:lnTo>
                  <a:lnTo>
                    <a:pt x="11179" y="8621"/>
                  </a:lnTo>
                  <a:cubicBezTo>
                    <a:pt x="11058" y="8538"/>
                    <a:pt x="10914" y="8496"/>
                    <a:pt x="10769" y="8496"/>
                  </a:cubicBezTo>
                  <a:cubicBezTo>
                    <a:pt x="10580" y="8496"/>
                    <a:pt x="10390" y="8567"/>
                    <a:pt x="10248" y="8710"/>
                  </a:cubicBezTo>
                  <a:cubicBezTo>
                    <a:pt x="10115" y="8843"/>
                    <a:pt x="10041" y="9020"/>
                    <a:pt x="10041" y="9198"/>
                  </a:cubicBezTo>
                  <a:lnTo>
                    <a:pt x="5058" y="9272"/>
                  </a:lnTo>
                  <a:lnTo>
                    <a:pt x="1184" y="13160"/>
                  </a:lnTo>
                  <a:cubicBezTo>
                    <a:pt x="1064" y="13067"/>
                    <a:pt x="921" y="13010"/>
                    <a:pt x="765" y="13010"/>
                  </a:cubicBezTo>
                  <a:cubicBezTo>
                    <a:pt x="747" y="13010"/>
                    <a:pt x="729" y="13011"/>
                    <a:pt x="711" y="13012"/>
                  </a:cubicBezTo>
                  <a:cubicBezTo>
                    <a:pt x="518" y="13012"/>
                    <a:pt x="326" y="13101"/>
                    <a:pt x="193" y="13249"/>
                  </a:cubicBezTo>
                  <a:cubicBezTo>
                    <a:pt x="60" y="13397"/>
                    <a:pt x="1" y="13574"/>
                    <a:pt x="1" y="13781"/>
                  </a:cubicBezTo>
                  <a:cubicBezTo>
                    <a:pt x="16" y="13959"/>
                    <a:pt x="90" y="14136"/>
                    <a:pt x="223" y="14269"/>
                  </a:cubicBezTo>
                  <a:cubicBezTo>
                    <a:pt x="223" y="14269"/>
                    <a:pt x="238" y="14284"/>
                    <a:pt x="238" y="14284"/>
                  </a:cubicBezTo>
                  <a:cubicBezTo>
                    <a:pt x="385" y="14417"/>
                    <a:pt x="578" y="14491"/>
                    <a:pt x="770" y="14491"/>
                  </a:cubicBezTo>
                  <a:cubicBezTo>
                    <a:pt x="1184" y="14476"/>
                    <a:pt x="1494" y="14121"/>
                    <a:pt x="1480" y="13722"/>
                  </a:cubicBezTo>
                  <a:cubicBezTo>
                    <a:pt x="1480" y="13574"/>
                    <a:pt x="1420" y="13426"/>
                    <a:pt x="1347" y="13308"/>
                  </a:cubicBezTo>
                  <a:lnTo>
                    <a:pt x="5161" y="9493"/>
                  </a:lnTo>
                  <a:lnTo>
                    <a:pt x="10070" y="9419"/>
                  </a:lnTo>
                  <a:cubicBezTo>
                    <a:pt x="10100" y="9538"/>
                    <a:pt x="10159" y="9656"/>
                    <a:pt x="10248" y="9759"/>
                  </a:cubicBezTo>
                  <a:cubicBezTo>
                    <a:pt x="10396" y="9900"/>
                    <a:pt x="10584" y="9970"/>
                    <a:pt x="10773" y="9970"/>
                  </a:cubicBezTo>
                  <a:cubicBezTo>
                    <a:pt x="10961" y="9970"/>
                    <a:pt x="11150" y="9900"/>
                    <a:pt x="11298" y="9759"/>
                  </a:cubicBezTo>
                  <a:cubicBezTo>
                    <a:pt x="11564" y="9479"/>
                    <a:pt x="11579" y="9065"/>
                    <a:pt x="11342" y="8769"/>
                  </a:cubicBezTo>
                  <a:lnTo>
                    <a:pt x="16709" y="3401"/>
                  </a:lnTo>
                  <a:lnTo>
                    <a:pt x="16709" y="1464"/>
                  </a:lnTo>
                  <a:cubicBezTo>
                    <a:pt x="16857" y="1435"/>
                    <a:pt x="17005" y="1376"/>
                    <a:pt x="17123" y="1257"/>
                  </a:cubicBezTo>
                  <a:cubicBezTo>
                    <a:pt x="17404" y="962"/>
                    <a:pt x="17404" y="503"/>
                    <a:pt x="17123" y="208"/>
                  </a:cubicBezTo>
                  <a:cubicBezTo>
                    <a:pt x="16976" y="75"/>
                    <a:pt x="16783" y="1"/>
                    <a:pt x="165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52997" y="4019892"/>
              <a:ext cx="346208" cy="246745"/>
            </a:xfrm>
            <a:custGeom>
              <a:avLst/>
              <a:gdLst/>
              <a:ahLst/>
              <a:cxnLst/>
              <a:rect l="l" t="t" r="r" b="b"/>
              <a:pathLst>
                <a:path w="9050" h="6450" extrusionOk="0">
                  <a:moveTo>
                    <a:pt x="8237" y="1"/>
                  </a:moveTo>
                  <a:cubicBezTo>
                    <a:pt x="8059" y="1"/>
                    <a:pt x="7867" y="60"/>
                    <a:pt x="7719" y="208"/>
                  </a:cubicBezTo>
                  <a:cubicBezTo>
                    <a:pt x="7453" y="474"/>
                    <a:pt x="7438" y="888"/>
                    <a:pt x="7645" y="1169"/>
                  </a:cubicBezTo>
                  <a:lnTo>
                    <a:pt x="3254" y="5561"/>
                  </a:lnTo>
                  <a:lnTo>
                    <a:pt x="1464" y="5561"/>
                  </a:lnTo>
                  <a:cubicBezTo>
                    <a:pt x="1435" y="5413"/>
                    <a:pt x="1361" y="5280"/>
                    <a:pt x="1243" y="5176"/>
                  </a:cubicBezTo>
                  <a:cubicBezTo>
                    <a:pt x="1110" y="5043"/>
                    <a:pt x="917" y="4969"/>
                    <a:pt x="725" y="4969"/>
                  </a:cubicBezTo>
                  <a:cubicBezTo>
                    <a:pt x="518" y="4984"/>
                    <a:pt x="341" y="5073"/>
                    <a:pt x="208" y="5206"/>
                  </a:cubicBezTo>
                  <a:cubicBezTo>
                    <a:pt x="75" y="5354"/>
                    <a:pt x="1" y="5546"/>
                    <a:pt x="15" y="5738"/>
                  </a:cubicBezTo>
                  <a:cubicBezTo>
                    <a:pt x="15" y="5930"/>
                    <a:pt x="104" y="6108"/>
                    <a:pt x="222" y="6241"/>
                  </a:cubicBezTo>
                  <a:cubicBezTo>
                    <a:pt x="360" y="6364"/>
                    <a:pt x="535" y="6449"/>
                    <a:pt x="724" y="6449"/>
                  </a:cubicBezTo>
                  <a:cubicBezTo>
                    <a:pt x="739" y="6449"/>
                    <a:pt x="754" y="6449"/>
                    <a:pt x="770" y="6448"/>
                  </a:cubicBezTo>
                  <a:cubicBezTo>
                    <a:pt x="1154" y="6433"/>
                    <a:pt x="1450" y="6137"/>
                    <a:pt x="1479" y="5782"/>
                  </a:cubicBezTo>
                  <a:lnTo>
                    <a:pt x="3357" y="5782"/>
                  </a:lnTo>
                  <a:lnTo>
                    <a:pt x="7808" y="1332"/>
                  </a:lnTo>
                  <a:cubicBezTo>
                    <a:pt x="7932" y="1424"/>
                    <a:pt x="8083" y="1469"/>
                    <a:pt x="8236" y="1469"/>
                  </a:cubicBezTo>
                  <a:cubicBezTo>
                    <a:pt x="8427" y="1469"/>
                    <a:pt x="8621" y="1398"/>
                    <a:pt x="8769" y="1258"/>
                  </a:cubicBezTo>
                  <a:cubicBezTo>
                    <a:pt x="9050" y="962"/>
                    <a:pt x="9050" y="504"/>
                    <a:pt x="8769" y="208"/>
                  </a:cubicBezTo>
                  <a:cubicBezTo>
                    <a:pt x="8621" y="60"/>
                    <a:pt x="8429" y="1"/>
                    <a:pt x="823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602230" y="4755221"/>
              <a:ext cx="63389" cy="359941"/>
            </a:xfrm>
            <a:custGeom>
              <a:avLst/>
              <a:gdLst/>
              <a:ahLst/>
              <a:cxnLst/>
              <a:rect l="l" t="t" r="r" b="b"/>
              <a:pathLst>
                <a:path w="1657" h="9409" extrusionOk="0">
                  <a:moveTo>
                    <a:pt x="813" y="1"/>
                  </a:moveTo>
                  <a:cubicBezTo>
                    <a:pt x="621" y="1"/>
                    <a:pt x="444" y="75"/>
                    <a:pt x="296" y="223"/>
                  </a:cubicBezTo>
                  <a:cubicBezTo>
                    <a:pt x="0" y="504"/>
                    <a:pt x="0" y="977"/>
                    <a:pt x="296" y="1258"/>
                  </a:cubicBezTo>
                  <a:cubicBezTo>
                    <a:pt x="414" y="1376"/>
                    <a:pt x="562" y="1450"/>
                    <a:pt x="725" y="1465"/>
                  </a:cubicBezTo>
                  <a:lnTo>
                    <a:pt x="725" y="7956"/>
                  </a:lnTo>
                  <a:cubicBezTo>
                    <a:pt x="577" y="7971"/>
                    <a:pt x="444" y="8045"/>
                    <a:pt x="325" y="8148"/>
                  </a:cubicBezTo>
                  <a:cubicBezTo>
                    <a:pt x="44" y="8444"/>
                    <a:pt x="44" y="8917"/>
                    <a:pt x="325" y="9198"/>
                  </a:cubicBezTo>
                  <a:cubicBezTo>
                    <a:pt x="473" y="9338"/>
                    <a:pt x="662" y="9409"/>
                    <a:pt x="850" y="9409"/>
                  </a:cubicBezTo>
                  <a:cubicBezTo>
                    <a:pt x="1039" y="9409"/>
                    <a:pt x="1227" y="9338"/>
                    <a:pt x="1375" y="9198"/>
                  </a:cubicBezTo>
                  <a:cubicBezTo>
                    <a:pt x="1656" y="8917"/>
                    <a:pt x="1656" y="8444"/>
                    <a:pt x="1375" y="8148"/>
                  </a:cubicBezTo>
                  <a:cubicBezTo>
                    <a:pt x="1257" y="8030"/>
                    <a:pt x="1094" y="7971"/>
                    <a:pt x="946" y="7941"/>
                  </a:cubicBezTo>
                  <a:lnTo>
                    <a:pt x="946" y="1465"/>
                  </a:lnTo>
                  <a:cubicBezTo>
                    <a:pt x="1079" y="1435"/>
                    <a:pt x="1227" y="1376"/>
                    <a:pt x="1331" y="1258"/>
                  </a:cubicBezTo>
                  <a:cubicBezTo>
                    <a:pt x="1627" y="977"/>
                    <a:pt x="1627" y="504"/>
                    <a:pt x="1331" y="223"/>
                  </a:cubicBezTo>
                  <a:cubicBezTo>
                    <a:pt x="1198" y="75"/>
                    <a:pt x="1006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857311" y="4374550"/>
              <a:ext cx="748383" cy="657948"/>
            </a:xfrm>
            <a:custGeom>
              <a:avLst/>
              <a:gdLst/>
              <a:ahLst/>
              <a:cxnLst/>
              <a:rect l="l" t="t" r="r" b="b"/>
              <a:pathLst>
                <a:path w="19563" h="17199" extrusionOk="0">
                  <a:moveTo>
                    <a:pt x="19326" y="1"/>
                  </a:moveTo>
                  <a:lnTo>
                    <a:pt x="18853" y="474"/>
                  </a:lnTo>
                  <a:lnTo>
                    <a:pt x="15630" y="3697"/>
                  </a:lnTo>
                  <a:lnTo>
                    <a:pt x="15630" y="9316"/>
                  </a:lnTo>
                  <a:lnTo>
                    <a:pt x="10750" y="14196"/>
                  </a:lnTo>
                  <a:lnTo>
                    <a:pt x="2825" y="14196"/>
                  </a:lnTo>
                  <a:lnTo>
                    <a:pt x="1169" y="15852"/>
                  </a:lnTo>
                  <a:cubicBezTo>
                    <a:pt x="1036" y="15763"/>
                    <a:pt x="888" y="15719"/>
                    <a:pt x="725" y="15719"/>
                  </a:cubicBezTo>
                  <a:cubicBezTo>
                    <a:pt x="326" y="15733"/>
                    <a:pt x="1" y="16088"/>
                    <a:pt x="15" y="16487"/>
                  </a:cubicBezTo>
                  <a:cubicBezTo>
                    <a:pt x="30" y="16680"/>
                    <a:pt x="104" y="16857"/>
                    <a:pt x="237" y="16990"/>
                  </a:cubicBezTo>
                  <a:cubicBezTo>
                    <a:pt x="361" y="17114"/>
                    <a:pt x="547" y="17199"/>
                    <a:pt x="739" y="17199"/>
                  </a:cubicBezTo>
                  <a:cubicBezTo>
                    <a:pt x="754" y="17199"/>
                    <a:pt x="769" y="17198"/>
                    <a:pt x="784" y="17197"/>
                  </a:cubicBezTo>
                  <a:cubicBezTo>
                    <a:pt x="1198" y="17182"/>
                    <a:pt x="1509" y="16842"/>
                    <a:pt x="1494" y="16428"/>
                  </a:cubicBezTo>
                  <a:cubicBezTo>
                    <a:pt x="1494" y="16266"/>
                    <a:pt x="1420" y="16118"/>
                    <a:pt x="1331" y="16000"/>
                  </a:cubicBezTo>
                  <a:lnTo>
                    <a:pt x="2913" y="14417"/>
                  </a:lnTo>
                  <a:lnTo>
                    <a:pt x="10839" y="14417"/>
                  </a:lnTo>
                  <a:lnTo>
                    <a:pt x="15851" y="9405"/>
                  </a:lnTo>
                  <a:lnTo>
                    <a:pt x="15851" y="3786"/>
                  </a:lnTo>
                  <a:lnTo>
                    <a:pt x="19104" y="533"/>
                  </a:lnTo>
                  <a:lnTo>
                    <a:pt x="19563" y="75"/>
                  </a:lnTo>
                  <a:lnTo>
                    <a:pt x="19548" y="75"/>
                  </a:lnTo>
                  <a:lnTo>
                    <a:pt x="1932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929153" y="4695276"/>
              <a:ext cx="675430" cy="657374"/>
            </a:xfrm>
            <a:custGeom>
              <a:avLst/>
              <a:gdLst/>
              <a:ahLst/>
              <a:cxnLst/>
              <a:rect l="l" t="t" r="r" b="b"/>
              <a:pathLst>
                <a:path w="17656" h="17184" extrusionOk="0">
                  <a:moveTo>
                    <a:pt x="16872" y="1"/>
                  </a:moveTo>
                  <a:cubicBezTo>
                    <a:pt x="16679" y="15"/>
                    <a:pt x="16487" y="104"/>
                    <a:pt x="16354" y="237"/>
                  </a:cubicBezTo>
                  <a:cubicBezTo>
                    <a:pt x="16221" y="385"/>
                    <a:pt x="16162" y="577"/>
                    <a:pt x="16162" y="770"/>
                  </a:cubicBezTo>
                  <a:cubicBezTo>
                    <a:pt x="16177" y="962"/>
                    <a:pt x="16250" y="1139"/>
                    <a:pt x="16384" y="1272"/>
                  </a:cubicBezTo>
                  <a:cubicBezTo>
                    <a:pt x="16384" y="1272"/>
                    <a:pt x="16398" y="1272"/>
                    <a:pt x="16398" y="1287"/>
                  </a:cubicBezTo>
                  <a:cubicBezTo>
                    <a:pt x="16517" y="1391"/>
                    <a:pt x="16665" y="1464"/>
                    <a:pt x="16827" y="1479"/>
                  </a:cubicBezTo>
                  <a:lnTo>
                    <a:pt x="16827" y="5826"/>
                  </a:lnTo>
                  <a:lnTo>
                    <a:pt x="9064" y="13574"/>
                  </a:lnTo>
                  <a:lnTo>
                    <a:pt x="3431" y="13574"/>
                  </a:lnTo>
                  <a:lnTo>
                    <a:pt x="1169" y="15837"/>
                  </a:lnTo>
                  <a:cubicBezTo>
                    <a:pt x="1050" y="15748"/>
                    <a:pt x="888" y="15704"/>
                    <a:pt x="740" y="15704"/>
                  </a:cubicBezTo>
                  <a:cubicBezTo>
                    <a:pt x="326" y="15733"/>
                    <a:pt x="0" y="16073"/>
                    <a:pt x="30" y="16472"/>
                  </a:cubicBezTo>
                  <a:cubicBezTo>
                    <a:pt x="30" y="16665"/>
                    <a:pt x="119" y="16842"/>
                    <a:pt x="237" y="16975"/>
                  </a:cubicBezTo>
                  <a:cubicBezTo>
                    <a:pt x="374" y="17099"/>
                    <a:pt x="549" y="17184"/>
                    <a:pt x="739" y="17184"/>
                  </a:cubicBezTo>
                  <a:cubicBezTo>
                    <a:pt x="754" y="17184"/>
                    <a:pt x="769" y="17183"/>
                    <a:pt x="784" y="17182"/>
                  </a:cubicBezTo>
                  <a:cubicBezTo>
                    <a:pt x="1198" y="17167"/>
                    <a:pt x="1509" y="16827"/>
                    <a:pt x="1494" y="16413"/>
                  </a:cubicBezTo>
                  <a:cubicBezTo>
                    <a:pt x="1494" y="16251"/>
                    <a:pt x="1435" y="16103"/>
                    <a:pt x="1331" y="15985"/>
                  </a:cubicBezTo>
                  <a:lnTo>
                    <a:pt x="3520" y="13796"/>
                  </a:lnTo>
                  <a:lnTo>
                    <a:pt x="9168" y="13796"/>
                  </a:lnTo>
                  <a:lnTo>
                    <a:pt x="17049" y="5915"/>
                  </a:lnTo>
                  <a:lnTo>
                    <a:pt x="17049" y="1464"/>
                  </a:lnTo>
                  <a:cubicBezTo>
                    <a:pt x="17197" y="1435"/>
                    <a:pt x="17330" y="1361"/>
                    <a:pt x="17448" y="1243"/>
                  </a:cubicBezTo>
                  <a:cubicBezTo>
                    <a:pt x="17581" y="1095"/>
                    <a:pt x="17655" y="917"/>
                    <a:pt x="17640" y="710"/>
                  </a:cubicBezTo>
                  <a:cubicBezTo>
                    <a:pt x="17626" y="518"/>
                    <a:pt x="17552" y="341"/>
                    <a:pt x="17404" y="208"/>
                  </a:cubicBezTo>
                  <a:cubicBezTo>
                    <a:pt x="17271" y="75"/>
                    <a:pt x="17093" y="1"/>
                    <a:pt x="169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989098" y="5095189"/>
              <a:ext cx="598499" cy="532357"/>
            </a:xfrm>
            <a:custGeom>
              <a:avLst/>
              <a:gdLst/>
              <a:ahLst/>
              <a:cxnLst/>
              <a:rect l="l" t="t" r="r" b="b"/>
              <a:pathLst>
                <a:path w="15645" h="13916" extrusionOk="0">
                  <a:moveTo>
                    <a:pt x="14831" y="0"/>
                  </a:moveTo>
                  <a:cubicBezTo>
                    <a:pt x="14654" y="0"/>
                    <a:pt x="14462" y="60"/>
                    <a:pt x="14314" y="207"/>
                  </a:cubicBezTo>
                  <a:cubicBezTo>
                    <a:pt x="14033" y="503"/>
                    <a:pt x="14033" y="962"/>
                    <a:pt x="14314" y="1257"/>
                  </a:cubicBezTo>
                  <a:cubicBezTo>
                    <a:pt x="14432" y="1376"/>
                    <a:pt x="14595" y="1450"/>
                    <a:pt x="14757" y="1464"/>
                  </a:cubicBezTo>
                  <a:lnTo>
                    <a:pt x="14757" y="5974"/>
                  </a:lnTo>
                  <a:lnTo>
                    <a:pt x="12318" y="8429"/>
                  </a:lnTo>
                  <a:lnTo>
                    <a:pt x="5398" y="8429"/>
                  </a:lnTo>
                  <a:lnTo>
                    <a:pt x="1213" y="12598"/>
                  </a:lnTo>
                  <a:cubicBezTo>
                    <a:pt x="1080" y="12495"/>
                    <a:pt x="918" y="12436"/>
                    <a:pt x="725" y="12436"/>
                  </a:cubicBezTo>
                  <a:cubicBezTo>
                    <a:pt x="326" y="12450"/>
                    <a:pt x="1" y="12805"/>
                    <a:pt x="16" y="13205"/>
                  </a:cubicBezTo>
                  <a:cubicBezTo>
                    <a:pt x="30" y="13397"/>
                    <a:pt x="104" y="13574"/>
                    <a:pt x="237" y="13707"/>
                  </a:cubicBezTo>
                  <a:cubicBezTo>
                    <a:pt x="374" y="13831"/>
                    <a:pt x="550" y="13916"/>
                    <a:pt x="739" y="13916"/>
                  </a:cubicBezTo>
                  <a:cubicBezTo>
                    <a:pt x="754" y="13916"/>
                    <a:pt x="769" y="13915"/>
                    <a:pt x="784" y="13914"/>
                  </a:cubicBezTo>
                  <a:cubicBezTo>
                    <a:pt x="1198" y="13900"/>
                    <a:pt x="1509" y="13559"/>
                    <a:pt x="1494" y="13145"/>
                  </a:cubicBezTo>
                  <a:cubicBezTo>
                    <a:pt x="1494" y="13012"/>
                    <a:pt x="1450" y="12879"/>
                    <a:pt x="1361" y="12761"/>
                  </a:cubicBezTo>
                  <a:lnTo>
                    <a:pt x="5486" y="8650"/>
                  </a:lnTo>
                  <a:lnTo>
                    <a:pt x="12406" y="8650"/>
                  </a:lnTo>
                  <a:lnTo>
                    <a:pt x="14979" y="6063"/>
                  </a:lnTo>
                  <a:lnTo>
                    <a:pt x="14979" y="1450"/>
                  </a:lnTo>
                  <a:cubicBezTo>
                    <a:pt x="15112" y="1435"/>
                    <a:pt x="15245" y="1361"/>
                    <a:pt x="15364" y="1257"/>
                  </a:cubicBezTo>
                  <a:cubicBezTo>
                    <a:pt x="15645" y="962"/>
                    <a:pt x="15645" y="503"/>
                    <a:pt x="15364" y="207"/>
                  </a:cubicBezTo>
                  <a:cubicBezTo>
                    <a:pt x="15216" y="60"/>
                    <a:pt x="15024" y="0"/>
                    <a:pt x="148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32645" y="4316862"/>
              <a:ext cx="944095" cy="933919"/>
            </a:xfrm>
            <a:custGeom>
              <a:avLst/>
              <a:gdLst/>
              <a:ahLst/>
              <a:cxnLst/>
              <a:rect l="l" t="t" r="r" b="b"/>
              <a:pathLst>
                <a:path w="24679" h="24413" extrusionOk="0">
                  <a:moveTo>
                    <a:pt x="24486" y="1"/>
                  </a:moveTo>
                  <a:lnTo>
                    <a:pt x="19282" y="5205"/>
                  </a:lnTo>
                  <a:lnTo>
                    <a:pt x="14047" y="5205"/>
                  </a:lnTo>
                  <a:lnTo>
                    <a:pt x="9390" y="9863"/>
                  </a:lnTo>
                  <a:cubicBezTo>
                    <a:pt x="9270" y="9770"/>
                    <a:pt x="9127" y="9713"/>
                    <a:pt x="8970" y="9713"/>
                  </a:cubicBezTo>
                  <a:cubicBezTo>
                    <a:pt x="8952" y="9713"/>
                    <a:pt x="8935" y="9714"/>
                    <a:pt x="8916" y="9715"/>
                  </a:cubicBezTo>
                  <a:cubicBezTo>
                    <a:pt x="8724" y="9715"/>
                    <a:pt x="8547" y="9804"/>
                    <a:pt x="8414" y="9952"/>
                  </a:cubicBezTo>
                  <a:cubicBezTo>
                    <a:pt x="8281" y="10100"/>
                    <a:pt x="8207" y="10277"/>
                    <a:pt x="8207" y="10484"/>
                  </a:cubicBezTo>
                  <a:cubicBezTo>
                    <a:pt x="8221" y="10662"/>
                    <a:pt x="8295" y="10839"/>
                    <a:pt x="8428" y="10972"/>
                  </a:cubicBezTo>
                  <a:cubicBezTo>
                    <a:pt x="8428" y="10987"/>
                    <a:pt x="8443" y="10987"/>
                    <a:pt x="8443" y="10987"/>
                  </a:cubicBezTo>
                  <a:cubicBezTo>
                    <a:pt x="8591" y="11135"/>
                    <a:pt x="8783" y="11194"/>
                    <a:pt x="8976" y="11194"/>
                  </a:cubicBezTo>
                  <a:cubicBezTo>
                    <a:pt x="9049" y="11194"/>
                    <a:pt x="9123" y="11164"/>
                    <a:pt x="9197" y="11149"/>
                  </a:cubicBezTo>
                  <a:lnTo>
                    <a:pt x="9197" y="11149"/>
                  </a:lnTo>
                  <a:lnTo>
                    <a:pt x="6211" y="14121"/>
                  </a:lnTo>
                  <a:cubicBezTo>
                    <a:pt x="6108" y="14057"/>
                    <a:pt x="5982" y="14015"/>
                    <a:pt x="5854" y="14015"/>
                  </a:cubicBezTo>
                  <a:cubicBezTo>
                    <a:pt x="5835" y="14015"/>
                    <a:pt x="5816" y="14016"/>
                    <a:pt x="5797" y="14018"/>
                  </a:cubicBezTo>
                  <a:cubicBezTo>
                    <a:pt x="5604" y="14018"/>
                    <a:pt x="5412" y="14107"/>
                    <a:pt x="5279" y="14255"/>
                  </a:cubicBezTo>
                  <a:cubicBezTo>
                    <a:pt x="5264" y="14269"/>
                    <a:pt x="5264" y="14284"/>
                    <a:pt x="5249" y="14299"/>
                  </a:cubicBezTo>
                  <a:lnTo>
                    <a:pt x="5249" y="12022"/>
                  </a:lnTo>
                  <a:lnTo>
                    <a:pt x="5249" y="11977"/>
                  </a:lnTo>
                  <a:lnTo>
                    <a:pt x="2839" y="9567"/>
                  </a:lnTo>
                  <a:lnTo>
                    <a:pt x="0" y="12406"/>
                  </a:lnTo>
                  <a:lnTo>
                    <a:pt x="0" y="21455"/>
                  </a:lnTo>
                  <a:lnTo>
                    <a:pt x="0" y="21500"/>
                  </a:lnTo>
                  <a:lnTo>
                    <a:pt x="2470" y="23969"/>
                  </a:lnTo>
                  <a:cubicBezTo>
                    <a:pt x="2470" y="23984"/>
                    <a:pt x="2470" y="24013"/>
                    <a:pt x="2470" y="24043"/>
                  </a:cubicBezTo>
                  <a:cubicBezTo>
                    <a:pt x="2470" y="24250"/>
                    <a:pt x="2632" y="24413"/>
                    <a:pt x="2839" y="24413"/>
                  </a:cubicBezTo>
                  <a:cubicBezTo>
                    <a:pt x="3032" y="24413"/>
                    <a:pt x="3209" y="24250"/>
                    <a:pt x="3209" y="24043"/>
                  </a:cubicBezTo>
                  <a:cubicBezTo>
                    <a:pt x="3209" y="23836"/>
                    <a:pt x="3032" y="23673"/>
                    <a:pt x="2839" y="23673"/>
                  </a:cubicBezTo>
                  <a:cubicBezTo>
                    <a:pt x="2736" y="23673"/>
                    <a:pt x="2647" y="23703"/>
                    <a:pt x="2588" y="23762"/>
                  </a:cubicBezTo>
                  <a:lnTo>
                    <a:pt x="222" y="21411"/>
                  </a:lnTo>
                  <a:lnTo>
                    <a:pt x="222" y="12495"/>
                  </a:lnTo>
                  <a:lnTo>
                    <a:pt x="2839" y="9878"/>
                  </a:lnTo>
                  <a:lnTo>
                    <a:pt x="5028" y="12066"/>
                  </a:lnTo>
                  <a:lnTo>
                    <a:pt x="5028" y="21219"/>
                  </a:lnTo>
                  <a:cubicBezTo>
                    <a:pt x="4880" y="21278"/>
                    <a:pt x="4776" y="21411"/>
                    <a:pt x="4776" y="21574"/>
                  </a:cubicBezTo>
                  <a:cubicBezTo>
                    <a:pt x="4776" y="21781"/>
                    <a:pt x="4939" y="21943"/>
                    <a:pt x="5146" y="21943"/>
                  </a:cubicBezTo>
                  <a:cubicBezTo>
                    <a:pt x="5353" y="21943"/>
                    <a:pt x="5516" y="21781"/>
                    <a:pt x="5516" y="21574"/>
                  </a:cubicBezTo>
                  <a:cubicBezTo>
                    <a:pt x="5516" y="21396"/>
                    <a:pt x="5397" y="21263"/>
                    <a:pt x="5249" y="21219"/>
                  </a:cubicBezTo>
                  <a:lnTo>
                    <a:pt x="5249" y="15216"/>
                  </a:lnTo>
                  <a:cubicBezTo>
                    <a:pt x="5264" y="15230"/>
                    <a:pt x="5279" y="15260"/>
                    <a:pt x="5309" y="15275"/>
                  </a:cubicBezTo>
                  <a:cubicBezTo>
                    <a:pt x="5309" y="15290"/>
                    <a:pt x="5323" y="15290"/>
                    <a:pt x="5323" y="15290"/>
                  </a:cubicBezTo>
                  <a:cubicBezTo>
                    <a:pt x="5471" y="15437"/>
                    <a:pt x="5663" y="15497"/>
                    <a:pt x="5856" y="15497"/>
                  </a:cubicBezTo>
                  <a:cubicBezTo>
                    <a:pt x="6048" y="15482"/>
                    <a:pt x="6240" y="15408"/>
                    <a:pt x="6373" y="15260"/>
                  </a:cubicBezTo>
                  <a:cubicBezTo>
                    <a:pt x="6506" y="15112"/>
                    <a:pt x="6565" y="14920"/>
                    <a:pt x="6565" y="14728"/>
                  </a:cubicBezTo>
                  <a:cubicBezTo>
                    <a:pt x="6551" y="14550"/>
                    <a:pt x="6491" y="14402"/>
                    <a:pt x="6373" y="14269"/>
                  </a:cubicBezTo>
                  <a:lnTo>
                    <a:pt x="9330" y="11312"/>
                  </a:lnTo>
                  <a:cubicBezTo>
                    <a:pt x="9464" y="11432"/>
                    <a:pt x="9621" y="11492"/>
                    <a:pt x="9791" y="11492"/>
                  </a:cubicBezTo>
                  <a:cubicBezTo>
                    <a:pt x="9810" y="11492"/>
                    <a:pt x="9829" y="11491"/>
                    <a:pt x="9848" y="11490"/>
                  </a:cubicBezTo>
                  <a:cubicBezTo>
                    <a:pt x="10040" y="11490"/>
                    <a:pt x="10232" y="11401"/>
                    <a:pt x="10365" y="11253"/>
                  </a:cubicBezTo>
                  <a:cubicBezTo>
                    <a:pt x="10499" y="11120"/>
                    <a:pt x="10572" y="10928"/>
                    <a:pt x="10558" y="10735"/>
                  </a:cubicBezTo>
                  <a:cubicBezTo>
                    <a:pt x="10558" y="10691"/>
                    <a:pt x="10558" y="10662"/>
                    <a:pt x="10543" y="10632"/>
                  </a:cubicBezTo>
                  <a:lnTo>
                    <a:pt x="10543" y="10632"/>
                  </a:lnTo>
                  <a:cubicBezTo>
                    <a:pt x="10572" y="10691"/>
                    <a:pt x="10602" y="10735"/>
                    <a:pt x="10646" y="10765"/>
                  </a:cubicBezTo>
                  <a:cubicBezTo>
                    <a:pt x="10661" y="10780"/>
                    <a:pt x="10661" y="10780"/>
                    <a:pt x="10676" y="10795"/>
                  </a:cubicBezTo>
                  <a:cubicBezTo>
                    <a:pt x="10809" y="10928"/>
                    <a:pt x="11001" y="10987"/>
                    <a:pt x="11193" y="10987"/>
                  </a:cubicBezTo>
                  <a:cubicBezTo>
                    <a:pt x="11400" y="10972"/>
                    <a:pt x="11578" y="10898"/>
                    <a:pt x="11711" y="10750"/>
                  </a:cubicBezTo>
                  <a:cubicBezTo>
                    <a:pt x="11800" y="10647"/>
                    <a:pt x="11859" y="10528"/>
                    <a:pt x="11888" y="10395"/>
                  </a:cubicBezTo>
                  <a:lnTo>
                    <a:pt x="16797" y="10395"/>
                  </a:lnTo>
                  <a:lnTo>
                    <a:pt x="17522" y="9671"/>
                  </a:lnTo>
                  <a:lnTo>
                    <a:pt x="17522" y="7882"/>
                  </a:lnTo>
                  <a:cubicBezTo>
                    <a:pt x="17670" y="7852"/>
                    <a:pt x="17803" y="7778"/>
                    <a:pt x="17906" y="7660"/>
                  </a:cubicBezTo>
                  <a:cubicBezTo>
                    <a:pt x="18040" y="7527"/>
                    <a:pt x="18099" y="7335"/>
                    <a:pt x="18099" y="7128"/>
                  </a:cubicBezTo>
                  <a:cubicBezTo>
                    <a:pt x="18084" y="6935"/>
                    <a:pt x="17995" y="6758"/>
                    <a:pt x="17862" y="6625"/>
                  </a:cubicBezTo>
                  <a:cubicBezTo>
                    <a:pt x="17727" y="6503"/>
                    <a:pt x="17554" y="6431"/>
                    <a:pt x="17378" y="6431"/>
                  </a:cubicBezTo>
                  <a:cubicBezTo>
                    <a:pt x="17362" y="6431"/>
                    <a:pt x="17346" y="6431"/>
                    <a:pt x="17330" y="6433"/>
                  </a:cubicBezTo>
                  <a:cubicBezTo>
                    <a:pt x="17138" y="6433"/>
                    <a:pt x="16945" y="6521"/>
                    <a:pt x="16812" y="6654"/>
                  </a:cubicBezTo>
                  <a:cubicBezTo>
                    <a:pt x="16679" y="6802"/>
                    <a:pt x="16605" y="6995"/>
                    <a:pt x="16620" y="7187"/>
                  </a:cubicBezTo>
                  <a:cubicBezTo>
                    <a:pt x="16620" y="7379"/>
                    <a:pt x="16709" y="7556"/>
                    <a:pt x="16842" y="7689"/>
                  </a:cubicBezTo>
                  <a:cubicBezTo>
                    <a:pt x="16842" y="7689"/>
                    <a:pt x="16842" y="7704"/>
                    <a:pt x="16857" y="7704"/>
                  </a:cubicBezTo>
                  <a:cubicBezTo>
                    <a:pt x="16975" y="7823"/>
                    <a:pt x="17138" y="7882"/>
                    <a:pt x="17300" y="7896"/>
                  </a:cubicBezTo>
                  <a:lnTo>
                    <a:pt x="17300" y="9582"/>
                  </a:lnTo>
                  <a:lnTo>
                    <a:pt x="16694" y="10174"/>
                  </a:lnTo>
                  <a:lnTo>
                    <a:pt x="11903" y="10174"/>
                  </a:lnTo>
                  <a:cubicBezTo>
                    <a:pt x="11888" y="9996"/>
                    <a:pt x="11815" y="9833"/>
                    <a:pt x="11667" y="9700"/>
                  </a:cubicBezTo>
                  <a:cubicBezTo>
                    <a:pt x="11534" y="9567"/>
                    <a:pt x="11341" y="9508"/>
                    <a:pt x="11149" y="9508"/>
                  </a:cubicBezTo>
                  <a:cubicBezTo>
                    <a:pt x="10942" y="9523"/>
                    <a:pt x="10765" y="9597"/>
                    <a:pt x="10632" y="9745"/>
                  </a:cubicBezTo>
                  <a:cubicBezTo>
                    <a:pt x="10499" y="9893"/>
                    <a:pt x="10425" y="10085"/>
                    <a:pt x="10439" y="10277"/>
                  </a:cubicBezTo>
                  <a:cubicBezTo>
                    <a:pt x="10439" y="10307"/>
                    <a:pt x="10439" y="10336"/>
                    <a:pt x="10439" y="10366"/>
                  </a:cubicBezTo>
                  <a:cubicBezTo>
                    <a:pt x="10410" y="10321"/>
                    <a:pt x="10365" y="10262"/>
                    <a:pt x="10321" y="10218"/>
                  </a:cubicBezTo>
                  <a:cubicBezTo>
                    <a:pt x="10186" y="10096"/>
                    <a:pt x="10026" y="10024"/>
                    <a:pt x="9841" y="10024"/>
                  </a:cubicBezTo>
                  <a:cubicBezTo>
                    <a:pt x="9824" y="10024"/>
                    <a:pt x="9806" y="10024"/>
                    <a:pt x="9789" y="10026"/>
                  </a:cubicBezTo>
                  <a:cubicBezTo>
                    <a:pt x="9715" y="10026"/>
                    <a:pt x="9641" y="10040"/>
                    <a:pt x="9582" y="10070"/>
                  </a:cubicBezTo>
                  <a:cubicBezTo>
                    <a:pt x="9567" y="10040"/>
                    <a:pt x="9552" y="10026"/>
                    <a:pt x="9537" y="10011"/>
                  </a:cubicBezTo>
                  <a:lnTo>
                    <a:pt x="14136" y="5427"/>
                  </a:lnTo>
                  <a:lnTo>
                    <a:pt x="19370" y="5427"/>
                  </a:lnTo>
                  <a:lnTo>
                    <a:pt x="24679" y="119"/>
                  </a:lnTo>
                  <a:cubicBezTo>
                    <a:pt x="24605" y="89"/>
                    <a:pt x="24545" y="45"/>
                    <a:pt x="244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807542" y="4569151"/>
              <a:ext cx="493260" cy="334961"/>
            </a:xfrm>
            <a:custGeom>
              <a:avLst/>
              <a:gdLst/>
              <a:ahLst/>
              <a:cxnLst/>
              <a:rect l="l" t="t" r="r" b="b"/>
              <a:pathLst>
                <a:path w="12894" h="8756" extrusionOk="0">
                  <a:moveTo>
                    <a:pt x="12125" y="0"/>
                  </a:moveTo>
                  <a:cubicBezTo>
                    <a:pt x="11711" y="15"/>
                    <a:pt x="11401" y="355"/>
                    <a:pt x="11415" y="769"/>
                  </a:cubicBezTo>
                  <a:cubicBezTo>
                    <a:pt x="11415" y="947"/>
                    <a:pt x="11489" y="1124"/>
                    <a:pt x="11622" y="1257"/>
                  </a:cubicBezTo>
                  <a:cubicBezTo>
                    <a:pt x="11637" y="1272"/>
                    <a:pt x="11637" y="1272"/>
                    <a:pt x="11652" y="1272"/>
                  </a:cubicBezTo>
                  <a:cubicBezTo>
                    <a:pt x="11755" y="1390"/>
                    <a:pt x="11903" y="1449"/>
                    <a:pt x="12051" y="1464"/>
                  </a:cubicBezTo>
                  <a:lnTo>
                    <a:pt x="12051" y="3519"/>
                  </a:lnTo>
                  <a:lnTo>
                    <a:pt x="10750" y="4821"/>
                  </a:lnTo>
                  <a:lnTo>
                    <a:pt x="3697" y="4821"/>
                  </a:lnTo>
                  <a:lnTo>
                    <a:pt x="1139" y="7393"/>
                  </a:lnTo>
                  <a:cubicBezTo>
                    <a:pt x="1006" y="7319"/>
                    <a:pt x="858" y="7275"/>
                    <a:pt x="710" y="7275"/>
                  </a:cubicBezTo>
                  <a:cubicBezTo>
                    <a:pt x="518" y="7290"/>
                    <a:pt x="341" y="7364"/>
                    <a:pt x="207" y="7512"/>
                  </a:cubicBezTo>
                  <a:cubicBezTo>
                    <a:pt x="74" y="7660"/>
                    <a:pt x="0" y="7852"/>
                    <a:pt x="0" y="8044"/>
                  </a:cubicBezTo>
                  <a:cubicBezTo>
                    <a:pt x="15" y="8236"/>
                    <a:pt x="89" y="8414"/>
                    <a:pt x="222" y="8532"/>
                  </a:cubicBezTo>
                  <a:cubicBezTo>
                    <a:pt x="222" y="8547"/>
                    <a:pt x="237" y="8547"/>
                    <a:pt x="237" y="8562"/>
                  </a:cubicBezTo>
                  <a:cubicBezTo>
                    <a:pt x="372" y="8683"/>
                    <a:pt x="545" y="8756"/>
                    <a:pt x="721" y="8756"/>
                  </a:cubicBezTo>
                  <a:cubicBezTo>
                    <a:pt x="737" y="8756"/>
                    <a:pt x="753" y="8755"/>
                    <a:pt x="769" y="8754"/>
                  </a:cubicBezTo>
                  <a:cubicBezTo>
                    <a:pt x="962" y="8754"/>
                    <a:pt x="1154" y="8665"/>
                    <a:pt x="1287" y="8517"/>
                  </a:cubicBezTo>
                  <a:cubicBezTo>
                    <a:pt x="1420" y="8369"/>
                    <a:pt x="1494" y="8192"/>
                    <a:pt x="1479" y="7985"/>
                  </a:cubicBezTo>
                  <a:cubicBezTo>
                    <a:pt x="1479" y="7822"/>
                    <a:pt x="1405" y="7660"/>
                    <a:pt x="1302" y="7541"/>
                  </a:cubicBezTo>
                  <a:lnTo>
                    <a:pt x="3800" y="5042"/>
                  </a:lnTo>
                  <a:lnTo>
                    <a:pt x="10839" y="5042"/>
                  </a:lnTo>
                  <a:lnTo>
                    <a:pt x="12273" y="3623"/>
                  </a:lnTo>
                  <a:lnTo>
                    <a:pt x="12273" y="1464"/>
                  </a:lnTo>
                  <a:cubicBezTo>
                    <a:pt x="12628" y="1405"/>
                    <a:pt x="12894" y="1080"/>
                    <a:pt x="12879" y="710"/>
                  </a:cubicBezTo>
                  <a:cubicBezTo>
                    <a:pt x="12864" y="311"/>
                    <a:pt x="12539" y="0"/>
                    <a:pt x="1215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921235" y="4821401"/>
              <a:ext cx="609785" cy="377347"/>
            </a:xfrm>
            <a:custGeom>
              <a:avLst/>
              <a:gdLst/>
              <a:ahLst/>
              <a:cxnLst/>
              <a:rect l="l" t="t" r="r" b="b"/>
              <a:pathLst>
                <a:path w="15940" h="9864" extrusionOk="0">
                  <a:moveTo>
                    <a:pt x="15156" y="1"/>
                  </a:moveTo>
                  <a:cubicBezTo>
                    <a:pt x="14757" y="31"/>
                    <a:pt x="14432" y="371"/>
                    <a:pt x="14447" y="770"/>
                  </a:cubicBezTo>
                  <a:cubicBezTo>
                    <a:pt x="14461" y="918"/>
                    <a:pt x="14506" y="1051"/>
                    <a:pt x="14580" y="1169"/>
                  </a:cubicBezTo>
                  <a:lnTo>
                    <a:pt x="9567" y="6182"/>
                  </a:lnTo>
                  <a:lnTo>
                    <a:pt x="3460" y="6182"/>
                  </a:lnTo>
                  <a:lnTo>
                    <a:pt x="1139" y="8503"/>
                  </a:lnTo>
                  <a:cubicBezTo>
                    <a:pt x="1036" y="8426"/>
                    <a:pt x="910" y="8382"/>
                    <a:pt x="771" y="8382"/>
                  </a:cubicBezTo>
                  <a:cubicBezTo>
                    <a:pt x="751" y="8382"/>
                    <a:pt x="731" y="8383"/>
                    <a:pt x="710" y="8385"/>
                  </a:cubicBezTo>
                  <a:cubicBezTo>
                    <a:pt x="518" y="8385"/>
                    <a:pt x="326" y="8473"/>
                    <a:pt x="193" y="8621"/>
                  </a:cubicBezTo>
                  <a:cubicBezTo>
                    <a:pt x="60" y="8769"/>
                    <a:pt x="0" y="8947"/>
                    <a:pt x="0" y="9154"/>
                  </a:cubicBezTo>
                  <a:cubicBezTo>
                    <a:pt x="15" y="9331"/>
                    <a:pt x="89" y="9508"/>
                    <a:pt x="222" y="9642"/>
                  </a:cubicBezTo>
                  <a:cubicBezTo>
                    <a:pt x="222" y="9642"/>
                    <a:pt x="237" y="9656"/>
                    <a:pt x="237" y="9656"/>
                  </a:cubicBezTo>
                  <a:cubicBezTo>
                    <a:pt x="385" y="9789"/>
                    <a:pt x="577" y="9863"/>
                    <a:pt x="769" y="9863"/>
                  </a:cubicBezTo>
                  <a:cubicBezTo>
                    <a:pt x="962" y="9849"/>
                    <a:pt x="1154" y="9760"/>
                    <a:pt x="1287" y="9627"/>
                  </a:cubicBezTo>
                  <a:cubicBezTo>
                    <a:pt x="1420" y="9479"/>
                    <a:pt x="1479" y="9287"/>
                    <a:pt x="1479" y="9094"/>
                  </a:cubicBezTo>
                  <a:cubicBezTo>
                    <a:pt x="1464" y="8932"/>
                    <a:pt x="1405" y="8769"/>
                    <a:pt x="1302" y="8651"/>
                  </a:cubicBezTo>
                  <a:lnTo>
                    <a:pt x="3549" y="6403"/>
                  </a:lnTo>
                  <a:lnTo>
                    <a:pt x="9656" y="6403"/>
                  </a:lnTo>
                  <a:lnTo>
                    <a:pt x="14742" y="1332"/>
                  </a:lnTo>
                  <a:cubicBezTo>
                    <a:pt x="14862" y="1425"/>
                    <a:pt x="15005" y="1482"/>
                    <a:pt x="15162" y="1482"/>
                  </a:cubicBezTo>
                  <a:cubicBezTo>
                    <a:pt x="15179" y="1482"/>
                    <a:pt x="15197" y="1481"/>
                    <a:pt x="15215" y="1480"/>
                  </a:cubicBezTo>
                  <a:cubicBezTo>
                    <a:pt x="15629" y="1465"/>
                    <a:pt x="15940" y="1125"/>
                    <a:pt x="15925" y="711"/>
                  </a:cubicBezTo>
                  <a:cubicBezTo>
                    <a:pt x="15910" y="326"/>
                    <a:pt x="15585" y="1"/>
                    <a:pt x="151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846562" y="4350258"/>
              <a:ext cx="695208" cy="600183"/>
            </a:xfrm>
            <a:custGeom>
              <a:avLst/>
              <a:gdLst/>
              <a:ahLst/>
              <a:cxnLst/>
              <a:rect l="l" t="t" r="r" b="b"/>
              <a:pathLst>
                <a:path w="18173" h="15689" extrusionOk="0">
                  <a:moveTo>
                    <a:pt x="17951" y="0"/>
                  </a:moveTo>
                  <a:lnTo>
                    <a:pt x="13456" y="4480"/>
                  </a:lnTo>
                  <a:lnTo>
                    <a:pt x="13456" y="9818"/>
                  </a:lnTo>
                  <a:lnTo>
                    <a:pt x="11046" y="12243"/>
                  </a:lnTo>
                  <a:lnTo>
                    <a:pt x="3298" y="12243"/>
                  </a:lnTo>
                  <a:lnTo>
                    <a:pt x="1184" y="14343"/>
                  </a:lnTo>
                  <a:lnTo>
                    <a:pt x="1184" y="14357"/>
                  </a:lnTo>
                  <a:cubicBezTo>
                    <a:pt x="1064" y="14265"/>
                    <a:pt x="921" y="14207"/>
                    <a:pt x="764" y="14207"/>
                  </a:cubicBezTo>
                  <a:cubicBezTo>
                    <a:pt x="746" y="14207"/>
                    <a:pt x="729" y="14208"/>
                    <a:pt x="710" y="14210"/>
                  </a:cubicBezTo>
                  <a:cubicBezTo>
                    <a:pt x="518" y="14210"/>
                    <a:pt x="341" y="14298"/>
                    <a:pt x="208" y="14446"/>
                  </a:cubicBezTo>
                  <a:cubicBezTo>
                    <a:pt x="75" y="14594"/>
                    <a:pt x="1" y="14771"/>
                    <a:pt x="1" y="14978"/>
                  </a:cubicBezTo>
                  <a:cubicBezTo>
                    <a:pt x="15" y="15156"/>
                    <a:pt x="89" y="15333"/>
                    <a:pt x="222" y="15466"/>
                  </a:cubicBezTo>
                  <a:cubicBezTo>
                    <a:pt x="222" y="15466"/>
                    <a:pt x="237" y="15481"/>
                    <a:pt x="237" y="15481"/>
                  </a:cubicBezTo>
                  <a:cubicBezTo>
                    <a:pt x="385" y="15614"/>
                    <a:pt x="577" y="15688"/>
                    <a:pt x="770" y="15688"/>
                  </a:cubicBezTo>
                  <a:cubicBezTo>
                    <a:pt x="977" y="15673"/>
                    <a:pt x="1154" y="15585"/>
                    <a:pt x="1287" y="15452"/>
                  </a:cubicBezTo>
                  <a:cubicBezTo>
                    <a:pt x="1420" y="15304"/>
                    <a:pt x="1494" y="15112"/>
                    <a:pt x="1479" y="14919"/>
                  </a:cubicBezTo>
                  <a:cubicBezTo>
                    <a:pt x="1479" y="14757"/>
                    <a:pt x="1420" y="14624"/>
                    <a:pt x="1331" y="14505"/>
                  </a:cubicBezTo>
                  <a:lnTo>
                    <a:pt x="3387" y="12465"/>
                  </a:lnTo>
                  <a:lnTo>
                    <a:pt x="11135" y="12465"/>
                  </a:lnTo>
                  <a:lnTo>
                    <a:pt x="13678" y="9907"/>
                  </a:lnTo>
                  <a:lnTo>
                    <a:pt x="13678" y="4584"/>
                  </a:lnTo>
                  <a:lnTo>
                    <a:pt x="18173" y="89"/>
                  </a:lnTo>
                  <a:cubicBezTo>
                    <a:pt x="18099" y="59"/>
                    <a:pt x="18025" y="30"/>
                    <a:pt x="1795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987989" y="4608706"/>
              <a:ext cx="167442" cy="56617"/>
            </a:xfrm>
            <a:custGeom>
              <a:avLst/>
              <a:gdLst/>
              <a:ahLst/>
              <a:cxnLst/>
              <a:rect l="l" t="t" r="r" b="b"/>
              <a:pathLst>
                <a:path w="4377" h="1480" extrusionOk="0">
                  <a:moveTo>
                    <a:pt x="3635" y="1"/>
                  </a:moveTo>
                  <a:cubicBezTo>
                    <a:pt x="3626" y="1"/>
                    <a:pt x="3617" y="1"/>
                    <a:pt x="3608" y="1"/>
                  </a:cubicBezTo>
                  <a:cubicBezTo>
                    <a:pt x="3224" y="16"/>
                    <a:pt x="2928" y="312"/>
                    <a:pt x="2898" y="667"/>
                  </a:cubicBezTo>
                  <a:lnTo>
                    <a:pt x="1479" y="667"/>
                  </a:lnTo>
                  <a:cubicBezTo>
                    <a:pt x="1464" y="489"/>
                    <a:pt x="1390" y="327"/>
                    <a:pt x="1242" y="194"/>
                  </a:cubicBezTo>
                  <a:cubicBezTo>
                    <a:pt x="1109" y="75"/>
                    <a:pt x="932" y="1"/>
                    <a:pt x="754" y="1"/>
                  </a:cubicBezTo>
                  <a:lnTo>
                    <a:pt x="725" y="1"/>
                  </a:lnTo>
                  <a:cubicBezTo>
                    <a:pt x="311" y="16"/>
                    <a:pt x="0" y="356"/>
                    <a:pt x="15" y="770"/>
                  </a:cubicBezTo>
                  <a:cubicBezTo>
                    <a:pt x="15" y="948"/>
                    <a:pt x="89" y="1125"/>
                    <a:pt x="222" y="1258"/>
                  </a:cubicBezTo>
                  <a:cubicBezTo>
                    <a:pt x="237" y="1273"/>
                    <a:pt x="237" y="1273"/>
                    <a:pt x="252" y="1288"/>
                  </a:cubicBezTo>
                  <a:cubicBezTo>
                    <a:pt x="385" y="1421"/>
                    <a:pt x="577" y="1480"/>
                    <a:pt x="769" y="1480"/>
                  </a:cubicBezTo>
                  <a:cubicBezTo>
                    <a:pt x="1124" y="1465"/>
                    <a:pt x="1405" y="1214"/>
                    <a:pt x="1464" y="889"/>
                  </a:cubicBezTo>
                  <a:lnTo>
                    <a:pt x="2913" y="889"/>
                  </a:lnTo>
                  <a:cubicBezTo>
                    <a:pt x="2943" y="1036"/>
                    <a:pt x="3002" y="1155"/>
                    <a:pt x="3105" y="1258"/>
                  </a:cubicBezTo>
                  <a:cubicBezTo>
                    <a:pt x="3253" y="1406"/>
                    <a:pt x="3445" y="1480"/>
                    <a:pt x="3652" y="1480"/>
                  </a:cubicBezTo>
                  <a:cubicBezTo>
                    <a:pt x="4066" y="1465"/>
                    <a:pt x="4377" y="1110"/>
                    <a:pt x="4362" y="711"/>
                  </a:cubicBezTo>
                  <a:cubicBezTo>
                    <a:pt x="4348" y="307"/>
                    <a:pt x="4023" y="1"/>
                    <a:pt x="36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28"/>
          <p:cNvGrpSpPr/>
          <p:nvPr/>
        </p:nvGrpSpPr>
        <p:grpSpPr>
          <a:xfrm rot="10800000" flipH="1">
            <a:off x="6957307" y="-836262"/>
            <a:ext cx="2943176" cy="2942600"/>
            <a:chOff x="-564150" y="3589452"/>
            <a:chExt cx="2169844" cy="2038094"/>
          </a:xfrm>
        </p:grpSpPr>
        <p:sp>
          <p:nvSpPr>
            <p:cNvPr id="373" name="Google Shape;373;p28"/>
            <p:cNvSpPr/>
            <p:nvPr/>
          </p:nvSpPr>
          <p:spPr>
            <a:xfrm>
              <a:off x="-434046" y="3735967"/>
              <a:ext cx="1405680" cy="1112073"/>
            </a:xfrm>
            <a:custGeom>
              <a:avLst/>
              <a:gdLst/>
              <a:ahLst/>
              <a:cxnLst/>
              <a:rect l="l" t="t" r="r" b="b"/>
              <a:pathLst>
                <a:path w="36745" h="29070" extrusionOk="0">
                  <a:moveTo>
                    <a:pt x="35414" y="207"/>
                  </a:moveTo>
                  <a:cubicBezTo>
                    <a:pt x="35148" y="488"/>
                    <a:pt x="35133" y="917"/>
                    <a:pt x="35384" y="1213"/>
                  </a:cubicBezTo>
                  <a:lnTo>
                    <a:pt x="35384" y="1213"/>
                  </a:lnTo>
                  <a:lnTo>
                    <a:pt x="28937" y="7645"/>
                  </a:lnTo>
                  <a:lnTo>
                    <a:pt x="23540" y="7645"/>
                  </a:lnTo>
                  <a:lnTo>
                    <a:pt x="15630" y="15555"/>
                  </a:lnTo>
                  <a:lnTo>
                    <a:pt x="15630" y="21174"/>
                  </a:lnTo>
                  <a:lnTo>
                    <a:pt x="10750" y="26054"/>
                  </a:lnTo>
                  <a:lnTo>
                    <a:pt x="2869" y="26054"/>
                  </a:lnTo>
                  <a:lnTo>
                    <a:pt x="2825" y="26054"/>
                  </a:lnTo>
                  <a:lnTo>
                    <a:pt x="1169" y="27710"/>
                  </a:lnTo>
                  <a:cubicBezTo>
                    <a:pt x="1051" y="27621"/>
                    <a:pt x="888" y="27577"/>
                    <a:pt x="725" y="27577"/>
                  </a:cubicBezTo>
                  <a:lnTo>
                    <a:pt x="725" y="27577"/>
                  </a:lnTo>
                  <a:cubicBezTo>
                    <a:pt x="326" y="27606"/>
                    <a:pt x="1" y="27946"/>
                    <a:pt x="16" y="28345"/>
                  </a:cubicBezTo>
                  <a:lnTo>
                    <a:pt x="16" y="28345"/>
                  </a:lnTo>
                  <a:cubicBezTo>
                    <a:pt x="30" y="28538"/>
                    <a:pt x="104" y="28715"/>
                    <a:pt x="237" y="28848"/>
                  </a:cubicBezTo>
                  <a:lnTo>
                    <a:pt x="237" y="28848"/>
                  </a:lnTo>
                  <a:cubicBezTo>
                    <a:pt x="370" y="28981"/>
                    <a:pt x="577" y="29070"/>
                    <a:pt x="784" y="29055"/>
                  </a:cubicBezTo>
                  <a:lnTo>
                    <a:pt x="784" y="29055"/>
                  </a:lnTo>
                  <a:lnTo>
                    <a:pt x="784" y="29055"/>
                  </a:lnTo>
                  <a:cubicBezTo>
                    <a:pt x="1198" y="29040"/>
                    <a:pt x="1509" y="28700"/>
                    <a:pt x="1494" y="28286"/>
                  </a:cubicBezTo>
                  <a:lnTo>
                    <a:pt x="1494" y="28286"/>
                  </a:lnTo>
                  <a:cubicBezTo>
                    <a:pt x="1494" y="28124"/>
                    <a:pt x="1435" y="27976"/>
                    <a:pt x="1331" y="27857"/>
                  </a:cubicBezTo>
                  <a:lnTo>
                    <a:pt x="1331" y="27857"/>
                  </a:lnTo>
                  <a:lnTo>
                    <a:pt x="2914" y="26275"/>
                  </a:lnTo>
                  <a:lnTo>
                    <a:pt x="10795" y="26275"/>
                  </a:lnTo>
                  <a:lnTo>
                    <a:pt x="10839" y="26275"/>
                  </a:lnTo>
                  <a:lnTo>
                    <a:pt x="15852" y="21263"/>
                  </a:lnTo>
                  <a:lnTo>
                    <a:pt x="15852" y="15644"/>
                  </a:lnTo>
                  <a:lnTo>
                    <a:pt x="23629" y="7866"/>
                  </a:lnTo>
                  <a:lnTo>
                    <a:pt x="29026" y="7866"/>
                  </a:lnTo>
                  <a:lnTo>
                    <a:pt x="35547" y="1361"/>
                  </a:lnTo>
                  <a:cubicBezTo>
                    <a:pt x="35828" y="1538"/>
                    <a:pt x="36212" y="1508"/>
                    <a:pt x="36463" y="1257"/>
                  </a:cubicBezTo>
                  <a:lnTo>
                    <a:pt x="36463" y="1257"/>
                  </a:lnTo>
                  <a:cubicBezTo>
                    <a:pt x="36744" y="961"/>
                    <a:pt x="36744" y="503"/>
                    <a:pt x="36463" y="207"/>
                  </a:cubicBezTo>
                  <a:lnTo>
                    <a:pt x="36463" y="207"/>
                  </a:lnTo>
                  <a:cubicBezTo>
                    <a:pt x="36316" y="59"/>
                    <a:pt x="36123" y="0"/>
                    <a:pt x="35931" y="0"/>
                  </a:cubicBezTo>
                  <a:lnTo>
                    <a:pt x="35931" y="0"/>
                  </a:lnTo>
                  <a:cubicBezTo>
                    <a:pt x="35754" y="0"/>
                    <a:pt x="35562" y="59"/>
                    <a:pt x="35414" y="207"/>
                  </a:cubicBez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232271" y="4016526"/>
              <a:ext cx="867738" cy="1270602"/>
            </a:xfrm>
            <a:custGeom>
              <a:avLst/>
              <a:gdLst/>
              <a:ahLst/>
              <a:cxnLst/>
              <a:rect l="l" t="t" r="r" b="b"/>
              <a:pathLst>
                <a:path w="22683" h="33214" extrusionOk="0">
                  <a:moveTo>
                    <a:pt x="21870" y="0"/>
                  </a:moveTo>
                  <a:cubicBezTo>
                    <a:pt x="21677" y="0"/>
                    <a:pt x="21485" y="74"/>
                    <a:pt x="21352" y="207"/>
                  </a:cubicBezTo>
                  <a:cubicBezTo>
                    <a:pt x="21056" y="503"/>
                    <a:pt x="21056" y="976"/>
                    <a:pt x="21352" y="1257"/>
                  </a:cubicBezTo>
                  <a:cubicBezTo>
                    <a:pt x="21470" y="1390"/>
                    <a:pt x="21648" y="1464"/>
                    <a:pt x="21811" y="1464"/>
                  </a:cubicBezTo>
                  <a:lnTo>
                    <a:pt x="21811" y="5841"/>
                  </a:lnTo>
                  <a:lnTo>
                    <a:pt x="14225" y="13426"/>
                  </a:lnTo>
                  <a:lnTo>
                    <a:pt x="8976" y="13426"/>
                  </a:lnTo>
                  <a:lnTo>
                    <a:pt x="3653" y="18749"/>
                  </a:lnTo>
                  <a:lnTo>
                    <a:pt x="3653" y="29469"/>
                  </a:lnTo>
                  <a:lnTo>
                    <a:pt x="1243" y="31879"/>
                  </a:lnTo>
                  <a:cubicBezTo>
                    <a:pt x="1118" y="31787"/>
                    <a:pt x="967" y="31742"/>
                    <a:pt x="816" y="31742"/>
                  </a:cubicBezTo>
                  <a:cubicBezTo>
                    <a:pt x="627" y="31742"/>
                    <a:pt x="436" y="31813"/>
                    <a:pt x="297" y="31953"/>
                  </a:cubicBezTo>
                  <a:cubicBezTo>
                    <a:pt x="1" y="32249"/>
                    <a:pt x="1" y="32707"/>
                    <a:pt x="297" y="33003"/>
                  </a:cubicBezTo>
                  <a:cubicBezTo>
                    <a:pt x="437" y="33143"/>
                    <a:pt x="626" y="33214"/>
                    <a:pt x="814" y="33214"/>
                  </a:cubicBezTo>
                  <a:cubicBezTo>
                    <a:pt x="1003" y="33214"/>
                    <a:pt x="1191" y="33143"/>
                    <a:pt x="1332" y="33003"/>
                  </a:cubicBezTo>
                  <a:cubicBezTo>
                    <a:pt x="1598" y="32737"/>
                    <a:pt x="1627" y="32323"/>
                    <a:pt x="1406" y="32027"/>
                  </a:cubicBezTo>
                  <a:lnTo>
                    <a:pt x="3875" y="29558"/>
                  </a:lnTo>
                  <a:lnTo>
                    <a:pt x="3875" y="18838"/>
                  </a:lnTo>
                  <a:lnTo>
                    <a:pt x="9065" y="13648"/>
                  </a:lnTo>
                  <a:lnTo>
                    <a:pt x="14314" y="13648"/>
                  </a:lnTo>
                  <a:lnTo>
                    <a:pt x="22032" y="5929"/>
                  </a:lnTo>
                  <a:lnTo>
                    <a:pt x="22032" y="1449"/>
                  </a:lnTo>
                  <a:cubicBezTo>
                    <a:pt x="22165" y="1420"/>
                    <a:pt x="22284" y="1361"/>
                    <a:pt x="22387" y="1257"/>
                  </a:cubicBezTo>
                  <a:cubicBezTo>
                    <a:pt x="22683" y="976"/>
                    <a:pt x="22683" y="503"/>
                    <a:pt x="22387" y="207"/>
                  </a:cubicBezTo>
                  <a:cubicBezTo>
                    <a:pt x="22239" y="74"/>
                    <a:pt x="22062" y="0"/>
                    <a:pt x="2187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-361631" y="4510315"/>
              <a:ext cx="674856" cy="657374"/>
            </a:xfrm>
            <a:custGeom>
              <a:avLst/>
              <a:gdLst/>
              <a:ahLst/>
              <a:cxnLst/>
              <a:rect l="l" t="t" r="r" b="b"/>
              <a:pathLst>
                <a:path w="17641" h="17184" extrusionOk="0">
                  <a:moveTo>
                    <a:pt x="16857" y="1"/>
                  </a:moveTo>
                  <a:cubicBezTo>
                    <a:pt x="16664" y="15"/>
                    <a:pt x="16487" y="104"/>
                    <a:pt x="16354" y="237"/>
                  </a:cubicBezTo>
                  <a:cubicBezTo>
                    <a:pt x="16221" y="385"/>
                    <a:pt x="16147" y="577"/>
                    <a:pt x="16147" y="769"/>
                  </a:cubicBezTo>
                  <a:cubicBezTo>
                    <a:pt x="16162" y="962"/>
                    <a:pt x="16236" y="1139"/>
                    <a:pt x="16369" y="1272"/>
                  </a:cubicBezTo>
                  <a:cubicBezTo>
                    <a:pt x="16369" y="1272"/>
                    <a:pt x="16383" y="1287"/>
                    <a:pt x="16383" y="1287"/>
                  </a:cubicBezTo>
                  <a:cubicBezTo>
                    <a:pt x="16502" y="1390"/>
                    <a:pt x="16650" y="1464"/>
                    <a:pt x="16812" y="1479"/>
                  </a:cubicBezTo>
                  <a:lnTo>
                    <a:pt x="16812" y="5826"/>
                  </a:lnTo>
                  <a:lnTo>
                    <a:pt x="9064" y="13574"/>
                  </a:lnTo>
                  <a:lnTo>
                    <a:pt x="3416" y="13574"/>
                  </a:lnTo>
                  <a:lnTo>
                    <a:pt x="1154" y="15837"/>
                  </a:lnTo>
                  <a:cubicBezTo>
                    <a:pt x="1050" y="15759"/>
                    <a:pt x="925" y="15715"/>
                    <a:pt x="786" y="15715"/>
                  </a:cubicBezTo>
                  <a:cubicBezTo>
                    <a:pt x="766" y="15715"/>
                    <a:pt x="746" y="15716"/>
                    <a:pt x="725" y="15718"/>
                  </a:cubicBezTo>
                  <a:cubicBezTo>
                    <a:pt x="311" y="15733"/>
                    <a:pt x="0" y="16073"/>
                    <a:pt x="15" y="16472"/>
                  </a:cubicBezTo>
                  <a:cubicBezTo>
                    <a:pt x="15" y="16665"/>
                    <a:pt x="104" y="16842"/>
                    <a:pt x="222" y="16975"/>
                  </a:cubicBezTo>
                  <a:cubicBezTo>
                    <a:pt x="359" y="17098"/>
                    <a:pt x="534" y="17184"/>
                    <a:pt x="736" y="17184"/>
                  </a:cubicBezTo>
                  <a:cubicBezTo>
                    <a:pt x="752" y="17184"/>
                    <a:pt x="768" y="17183"/>
                    <a:pt x="784" y="17182"/>
                  </a:cubicBezTo>
                  <a:cubicBezTo>
                    <a:pt x="1183" y="17167"/>
                    <a:pt x="1509" y="16827"/>
                    <a:pt x="1494" y="16428"/>
                  </a:cubicBezTo>
                  <a:cubicBezTo>
                    <a:pt x="1479" y="16251"/>
                    <a:pt x="1420" y="16103"/>
                    <a:pt x="1316" y="15984"/>
                  </a:cubicBezTo>
                  <a:lnTo>
                    <a:pt x="3505" y="13796"/>
                  </a:lnTo>
                  <a:lnTo>
                    <a:pt x="9153" y="13796"/>
                  </a:lnTo>
                  <a:lnTo>
                    <a:pt x="17034" y="5915"/>
                  </a:lnTo>
                  <a:lnTo>
                    <a:pt x="17034" y="1464"/>
                  </a:lnTo>
                  <a:cubicBezTo>
                    <a:pt x="17182" y="1435"/>
                    <a:pt x="17330" y="1361"/>
                    <a:pt x="17433" y="1243"/>
                  </a:cubicBezTo>
                  <a:cubicBezTo>
                    <a:pt x="17566" y="1095"/>
                    <a:pt x="17640" y="917"/>
                    <a:pt x="17626" y="710"/>
                  </a:cubicBezTo>
                  <a:cubicBezTo>
                    <a:pt x="17626" y="518"/>
                    <a:pt x="17537" y="341"/>
                    <a:pt x="17389" y="208"/>
                  </a:cubicBezTo>
                  <a:cubicBezTo>
                    <a:pt x="17256" y="74"/>
                    <a:pt x="17078" y="1"/>
                    <a:pt x="16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248108" y="3801573"/>
              <a:ext cx="763685" cy="661850"/>
            </a:xfrm>
            <a:custGeom>
              <a:avLst/>
              <a:gdLst/>
              <a:ahLst/>
              <a:cxnLst/>
              <a:rect l="l" t="t" r="r" b="b"/>
              <a:pathLst>
                <a:path w="19963" h="17301" extrusionOk="0">
                  <a:moveTo>
                    <a:pt x="19149" y="0"/>
                  </a:moveTo>
                  <a:cubicBezTo>
                    <a:pt x="18972" y="0"/>
                    <a:pt x="18779" y="60"/>
                    <a:pt x="18631" y="207"/>
                  </a:cubicBezTo>
                  <a:cubicBezTo>
                    <a:pt x="18365" y="474"/>
                    <a:pt x="18351" y="902"/>
                    <a:pt x="18572" y="1183"/>
                  </a:cubicBezTo>
                  <a:lnTo>
                    <a:pt x="11046" y="8724"/>
                  </a:lnTo>
                  <a:lnTo>
                    <a:pt x="5841" y="8724"/>
                  </a:lnTo>
                  <a:lnTo>
                    <a:pt x="622" y="13929"/>
                  </a:lnTo>
                  <a:lnTo>
                    <a:pt x="622" y="15851"/>
                  </a:lnTo>
                  <a:cubicBezTo>
                    <a:pt x="504" y="15881"/>
                    <a:pt x="385" y="15940"/>
                    <a:pt x="297" y="16043"/>
                  </a:cubicBezTo>
                  <a:cubicBezTo>
                    <a:pt x="1" y="16324"/>
                    <a:pt x="1" y="16798"/>
                    <a:pt x="297" y="17078"/>
                  </a:cubicBezTo>
                  <a:cubicBezTo>
                    <a:pt x="437" y="17226"/>
                    <a:pt x="626" y="17300"/>
                    <a:pt x="814" y="17300"/>
                  </a:cubicBezTo>
                  <a:cubicBezTo>
                    <a:pt x="1003" y="17300"/>
                    <a:pt x="1191" y="17226"/>
                    <a:pt x="1332" y="17078"/>
                  </a:cubicBezTo>
                  <a:cubicBezTo>
                    <a:pt x="1627" y="16798"/>
                    <a:pt x="1627" y="16324"/>
                    <a:pt x="1332" y="16043"/>
                  </a:cubicBezTo>
                  <a:cubicBezTo>
                    <a:pt x="1199" y="15896"/>
                    <a:pt x="1021" y="15836"/>
                    <a:pt x="844" y="15822"/>
                  </a:cubicBezTo>
                  <a:lnTo>
                    <a:pt x="844" y="14033"/>
                  </a:lnTo>
                  <a:lnTo>
                    <a:pt x="5930" y="8946"/>
                  </a:lnTo>
                  <a:lnTo>
                    <a:pt x="11135" y="8946"/>
                  </a:lnTo>
                  <a:lnTo>
                    <a:pt x="18735" y="1346"/>
                  </a:lnTo>
                  <a:cubicBezTo>
                    <a:pt x="18863" y="1429"/>
                    <a:pt x="19008" y="1471"/>
                    <a:pt x="19153" y="1471"/>
                  </a:cubicBezTo>
                  <a:cubicBezTo>
                    <a:pt x="19342" y="1471"/>
                    <a:pt x="19530" y="1400"/>
                    <a:pt x="19681" y="1257"/>
                  </a:cubicBezTo>
                  <a:cubicBezTo>
                    <a:pt x="19962" y="962"/>
                    <a:pt x="19962" y="503"/>
                    <a:pt x="19681" y="207"/>
                  </a:cubicBezTo>
                  <a:cubicBezTo>
                    <a:pt x="19533" y="60"/>
                    <a:pt x="19341" y="0"/>
                    <a:pt x="1914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-277356" y="5105939"/>
              <a:ext cx="470651" cy="221841"/>
            </a:xfrm>
            <a:custGeom>
              <a:avLst/>
              <a:gdLst/>
              <a:ahLst/>
              <a:cxnLst/>
              <a:rect l="l" t="t" r="r" b="b"/>
              <a:pathLst>
                <a:path w="12303" h="5799" extrusionOk="0">
                  <a:moveTo>
                    <a:pt x="11519" y="0"/>
                  </a:moveTo>
                  <a:cubicBezTo>
                    <a:pt x="11164" y="15"/>
                    <a:pt x="10883" y="267"/>
                    <a:pt x="10824" y="607"/>
                  </a:cubicBezTo>
                  <a:lnTo>
                    <a:pt x="4939" y="607"/>
                  </a:lnTo>
                  <a:lnTo>
                    <a:pt x="1124" y="4421"/>
                  </a:lnTo>
                  <a:cubicBezTo>
                    <a:pt x="1006" y="4362"/>
                    <a:pt x="873" y="4318"/>
                    <a:pt x="725" y="4318"/>
                  </a:cubicBezTo>
                  <a:cubicBezTo>
                    <a:pt x="326" y="4333"/>
                    <a:pt x="1" y="4688"/>
                    <a:pt x="15" y="5087"/>
                  </a:cubicBezTo>
                  <a:cubicBezTo>
                    <a:pt x="30" y="5279"/>
                    <a:pt x="104" y="5457"/>
                    <a:pt x="237" y="5590"/>
                  </a:cubicBezTo>
                  <a:cubicBezTo>
                    <a:pt x="237" y="5590"/>
                    <a:pt x="252" y="5604"/>
                    <a:pt x="252" y="5604"/>
                  </a:cubicBezTo>
                  <a:cubicBezTo>
                    <a:pt x="387" y="5726"/>
                    <a:pt x="560" y="5798"/>
                    <a:pt x="735" y="5798"/>
                  </a:cubicBezTo>
                  <a:cubicBezTo>
                    <a:pt x="752" y="5798"/>
                    <a:pt x="768" y="5798"/>
                    <a:pt x="784" y="5797"/>
                  </a:cubicBezTo>
                  <a:cubicBezTo>
                    <a:pt x="1198" y="5782"/>
                    <a:pt x="1509" y="5442"/>
                    <a:pt x="1494" y="5028"/>
                  </a:cubicBezTo>
                  <a:cubicBezTo>
                    <a:pt x="1494" y="4850"/>
                    <a:pt x="1405" y="4688"/>
                    <a:pt x="1302" y="4569"/>
                  </a:cubicBezTo>
                  <a:lnTo>
                    <a:pt x="5028" y="828"/>
                  </a:lnTo>
                  <a:lnTo>
                    <a:pt x="10824" y="828"/>
                  </a:lnTo>
                  <a:cubicBezTo>
                    <a:pt x="10839" y="991"/>
                    <a:pt x="10913" y="1139"/>
                    <a:pt x="11031" y="1257"/>
                  </a:cubicBezTo>
                  <a:cubicBezTo>
                    <a:pt x="11154" y="1381"/>
                    <a:pt x="11341" y="1466"/>
                    <a:pt x="11533" y="1466"/>
                  </a:cubicBezTo>
                  <a:cubicBezTo>
                    <a:pt x="11548" y="1466"/>
                    <a:pt x="11563" y="1465"/>
                    <a:pt x="11578" y="1464"/>
                  </a:cubicBezTo>
                  <a:cubicBezTo>
                    <a:pt x="11977" y="1449"/>
                    <a:pt x="12303" y="1109"/>
                    <a:pt x="12288" y="710"/>
                  </a:cubicBezTo>
                  <a:cubicBezTo>
                    <a:pt x="12273" y="311"/>
                    <a:pt x="11948" y="0"/>
                    <a:pt x="1154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-301686" y="4910228"/>
              <a:ext cx="597926" cy="532357"/>
            </a:xfrm>
            <a:custGeom>
              <a:avLst/>
              <a:gdLst/>
              <a:ahLst/>
              <a:cxnLst/>
              <a:rect l="l" t="t" r="r" b="b"/>
              <a:pathLst>
                <a:path w="15630" h="13916" extrusionOk="0">
                  <a:moveTo>
                    <a:pt x="14831" y="0"/>
                  </a:moveTo>
                  <a:cubicBezTo>
                    <a:pt x="14639" y="0"/>
                    <a:pt x="14447" y="60"/>
                    <a:pt x="14299" y="207"/>
                  </a:cubicBezTo>
                  <a:cubicBezTo>
                    <a:pt x="14018" y="503"/>
                    <a:pt x="14018" y="961"/>
                    <a:pt x="14299" y="1257"/>
                  </a:cubicBezTo>
                  <a:cubicBezTo>
                    <a:pt x="14432" y="1376"/>
                    <a:pt x="14580" y="1449"/>
                    <a:pt x="14743" y="1464"/>
                  </a:cubicBezTo>
                  <a:lnTo>
                    <a:pt x="14743" y="5974"/>
                  </a:lnTo>
                  <a:lnTo>
                    <a:pt x="12303" y="8429"/>
                  </a:lnTo>
                  <a:lnTo>
                    <a:pt x="5383" y="8429"/>
                  </a:lnTo>
                  <a:lnTo>
                    <a:pt x="1198" y="12598"/>
                  </a:lnTo>
                  <a:cubicBezTo>
                    <a:pt x="1065" y="12495"/>
                    <a:pt x="903" y="12436"/>
                    <a:pt x="725" y="12436"/>
                  </a:cubicBezTo>
                  <a:cubicBezTo>
                    <a:pt x="311" y="12465"/>
                    <a:pt x="1" y="12805"/>
                    <a:pt x="15" y="13204"/>
                  </a:cubicBezTo>
                  <a:cubicBezTo>
                    <a:pt x="15" y="13397"/>
                    <a:pt x="104" y="13574"/>
                    <a:pt x="222" y="13707"/>
                  </a:cubicBezTo>
                  <a:cubicBezTo>
                    <a:pt x="360" y="13831"/>
                    <a:pt x="535" y="13916"/>
                    <a:pt x="725" y="13916"/>
                  </a:cubicBezTo>
                  <a:cubicBezTo>
                    <a:pt x="739" y="13916"/>
                    <a:pt x="754" y="13915"/>
                    <a:pt x="770" y="13914"/>
                  </a:cubicBezTo>
                  <a:cubicBezTo>
                    <a:pt x="1184" y="13899"/>
                    <a:pt x="1509" y="13559"/>
                    <a:pt x="1479" y="13145"/>
                  </a:cubicBezTo>
                  <a:cubicBezTo>
                    <a:pt x="1479" y="13012"/>
                    <a:pt x="1435" y="12879"/>
                    <a:pt x="1361" y="12761"/>
                  </a:cubicBezTo>
                  <a:lnTo>
                    <a:pt x="5472" y="8650"/>
                  </a:lnTo>
                  <a:lnTo>
                    <a:pt x="12392" y="8650"/>
                  </a:lnTo>
                  <a:lnTo>
                    <a:pt x="14964" y="6063"/>
                  </a:lnTo>
                  <a:lnTo>
                    <a:pt x="14964" y="1464"/>
                  </a:lnTo>
                  <a:cubicBezTo>
                    <a:pt x="15112" y="1435"/>
                    <a:pt x="15245" y="1361"/>
                    <a:pt x="15349" y="1257"/>
                  </a:cubicBezTo>
                  <a:cubicBezTo>
                    <a:pt x="15630" y="961"/>
                    <a:pt x="15630" y="503"/>
                    <a:pt x="15349" y="207"/>
                  </a:cubicBezTo>
                  <a:cubicBezTo>
                    <a:pt x="15201" y="60"/>
                    <a:pt x="15009" y="0"/>
                    <a:pt x="148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-195912" y="3984277"/>
              <a:ext cx="1620061" cy="1527905"/>
            </a:xfrm>
            <a:custGeom>
              <a:avLst/>
              <a:gdLst/>
              <a:ahLst/>
              <a:cxnLst/>
              <a:rect l="l" t="t" r="r" b="b"/>
              <a:pathLst>
                <a:path w="42349" h="39940" extrusionOk="0">
                  <a:moveTo>
                    <a:pt x="35118" y="0"/>
                  </a:moveTo>
                  <a:cubicBezTo>
                    <a:pt x="34926" y="0"/>
                    <a:pt x="34748" y="74"/>
                    <a:pt x="34600" y="222"/>
                  </a:cubicBezTo>
                  <a:cubicBezTo>
                    <a:pt x="34305" y="518"/>
                    <a:pt x="34305" y="976"/>
                    <a:pt x="34600" y="1272"/>
                  </a:cubicBezTo>
                  <a:cubicBezTo>
                    <a:pt x="34748" y="1420"/>
                    <a:pt x="34941" y="1479"/>
                    <a:pt x="35133" y="1479"/>
                  </a:cubicBezTo>
                  <a:lnTo>
                    <a:pt x="35133" y="7586"/>
                  </a:lnTo>
                  <a:lnTo>
                    <a:pt x="33994" y="8724"/>
                  </a:lnTo>
                  <a:lnTo>
                    <a:pt x="33994" y="8902"/>
                  </a:lnTo>
                  <a:lnTo>
                    <a:pt x="26601" y="16310"/>
                  </a:lnTo>
                  <a:lnTo>
                    <a:pt x="21544" y="16310"/>
                  </a:lnTo>
                  <a:lnTo>
                    <a:pt x="17419" y="20435"/>
                  </a:lnTo>
                  <a:lnTo>
                    <a:pt x="17419" y="31318"/>
                  </a:lnTo>
                  <a:lnTo>
                    <a:pt x="12953" y="35783"/>
                  </a:lnTo>
                  <a:lnTo>
                    <a:pt x="4037" y="35783"/>
                  </a:lnTo>
                  <a:lnTo>
                    <a:pt x="1198" y="38622"/>
                  </a:lnTo>
                  <a:cubicBezTo>
                    <a:pt x="1065" y="38518"/>
                    <a:pt x="888" y="38459"/>
                    <a:pt x="725" y="38459"/>
                  </a:cubicBezTo>
                  <a:cubicBezTo>
                    <a:pt x="518" y="38474"/>
                    <a:pt x="341" y="38563"/>
                    <a:pt x="208" y="38696"/>
                  </a:cubicBezTo>
                  <a:cubicBezTo>
                    <a:pt x="75" y="38844"/>
                    <a:pt x="1" y="39036"/>
                    <a:pt x="16" y="39228"/>
                  </a:cubicBezTo>
                  <a:cubicBezTo>
                    <a:pt x="16" y="39420"/>
                    <a:pt x="89" y="39598"/>
                    <a:pt x="223" y="39731"/>
                  </a:cubicBezTo>
                  <a:cubicBezTo>
                    <a:pt x="237" y="39731"/>
                    <a:pt x="237" y="39746"/>
                    <a:pt x="252" y="39746"/>
                  </a:cubicBezTo>
                  <a:cubicBezTo>
                    <a:pt x="387" y="39868"/>
                    <a:pt x="548" y="39940"/>
                    <a:pt x="733" y="39940"/>
                  </a:cubicBezTo>
                  <a:cubicBezTo>
                    <a:pt x="750" y="39940"/>
                    <a:pt x="767" y="39939"/>
                    <a:pt x="784" y="39938"/>
                  </a:cubicBezTo>
                  <a:cubicBezTo>
                    <a:pt x="977" y="39938"/>
                    <a:pt x="1154" y="39849"/>
                    <a:pt x="1287" y="39701"/>
                  </a:cubicBezTo>
                  <a:cubicBezTo>
                    <a:pt x="1420" y="39568"/>
                    <a:pt x="1494" y="39376"/>
                    <a:pt x="1494" y="39169"/>
                  </a:cubicBezTo>
                  <a:cubicBezTo>
                    <a:pt x="1479" y="39036"/>
                    <a:pt x="1435" y="38888"/>
                    <a:pt x="1346" y="38770"/>
                  </a:cubicBezTo>
                  <a:lnTo>
                    <a:pt x="4126" y="36005"/>
                  </a:lnTo>
                  <a:lnTo>
                    <a:pt x="13042" y="36005"/>
                  </a:lnTo>
                  <a:lnTo>
                    <a:pt x="17641" y="31406"/>
                  </a:lnTo>
                  <a:lnTo>
                    <a:pt x="17641" y="20524"/>
                  </a:lnTo>
                  <a:lnTo>
                    <a:pt x="21633" y="16517"/>
                  </a:lnTo>
                  <a:lnTo>
                    <a:pt x="26690" y="16517"/>
                  </a:lnTo>
                  <a:lnTo>
                    <a:pt x="33994" y="9212"/>
                  </a:lnTo>
                  <a:lnTo>
                    <a:pt x="33994" y="12125"/>
                  </a:lnTo>
                  <a:lnTo>
                    <a:pt x="38016" y="12125"/>
                  </a:lnTo>
                  <a:lnTo>
                    <a:pt x="42171" y="7970"/>
                  </a:lnTo>
                  <a:lnTo>
                    <a:pt x="42348" y="7793"/>
                  </a:lnTo>
                  <a:cubicBezTo>
                    <a:pt x="42289" y="7748"/>
                    <a:pt x="42245" y="7689"/>
                    <a:pt x="42186" y="7645"/>
                  </a:cubicBezTo>
                  <a:lnTo>
                    <a:pt x="37913" y="11903"/>
                  </a:lnTo>
                  <a:lnTo>
                    <a:pt x="34216" y="11903"/>
                  </a:lnTo>
                  <a:lnTo>
                    <a:pt x="34216" y="9005"/>
                  </a:lnTo>
                  <a:lnTo>
                    <a:pt x="35355" y="7867"/>
                  </a:lnTo>
                  <a:lnTo>
                    <a:pt x="35355" y="7689"/>
                  </a:lnTo>
                  <a:lnTo>
                    <a:pt x="39598" y="3446"/>
                  </a:lnTo>
                  <a:cubicBezTo>
                    <a:pt x="39569" y="3372"/>
                    <a:pt x="39539" y="3298"/>
                    <a:pt x="39509" y="3224"/>
                  </a:cubicBezTo>
                  <a:lnTo>
                    <a:pt x="38874" y="3845"/>
                  </a:lnTo>
                  <a:lnTo>
                    <a:pt x="35355" y="7379"/>
                  </a:lnTo>
                  <a:lnTo>
                    <a:pt x="35355" y="1449"/>
                  </a:lnTo>
                  <a:cubicBezTo>
                    <a:pt x="35458" y="1405"/>
                    <a:pt x="35562" y="1346"/>
                    <a:pt x="35650" y="1272"/>
                  </a:cubicBezTo>
                  <a:cubicBezTo>
                    <a:pt x="35931" y="976"/>
                    <a:pt x="35931" y="518"/>
                    <a:pt x="35650" y="222"/>
                  </a:cubicBezTo>
                  <a:cubicBezTo>
                    <a:pt x="35502" y="74"/>
                    <a:pt x="35310" y="0"/>
                    <a:pt x="351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-564150" y="3615465"/>
              <a:ext cx="1260311" cy="1109280"/>
            </a:xfrm>
            <a:custGeom>
              <a:avLst/>
              <a:gdLst/>
              <a:ahLst/>
              <a:cxnLst/>
              <a:rect l="l" t="t" r="r" b="b"/>
              <a:pathLst>
                <a:path w="32945" h="28997" extrusionOk="0">
                  <a:moveTo>
                    <a:pt x="32131" y="1"/>
                  </a:moveTo>
                  <a:cubicBezTo>
                    <a:pt x="31954" y="1"/>
                    <a:pt x="31762" y="75"/>
                    <a:pt x="31614" y="208"/>
                  </a:cubicBezTo>
                  <a:cubicBezTo>
                    <a:pt x="31496" y="326"/>
                    <a:pt x="31436" y="474"/>
                    <a:pt x="31407" y="622"/>
                  </a:cubicBezTo>
                  <a:lnTo>
                    <a:pt x="27001" y="622"/>
                  </a:lnTo>
                  <a:lnTo>
                    <a:pt x="21796" y="5841"/>
                  </a:lnTo>
                  <a:lnTo>
                    <a:pt x="21796" y="11105"/>
                  </a:lnTo>
                  <a:lnTo>
                    <a:pt x="14196" y="18705"/>
                  </a:lnTo>
                  <a:lnTo>
                    <a:pt x="8961" y="18705"/>
                  </a:lnTo>
                  <a:lnTo>
                    <a:pt x="4304" y="23363"/>
                  </a:lnTo>
                  <a:cubicBezTo>
                    <a:pt x="4171" y="23259"/>
                    <a:pt x="4008" y="23215"/>
                    <a:pt x="3845" y="23215"/>
                  </a:cubicBezTo>
                  <a:cubicBezTo>
                    <a:pt x="3638" y="23230"/>
                    <a:pt x="3461" y="23304"/>
                    <a:pt x="3328" y="23452"/>
                  </a:cubicBezTo>
                  <a:cubicBezTo>
                    <a:pt x="3195" y="23600"/>
                    <a:pt x="3121" y="23792"/>
                    <a:pt x="3136" y="23984"/>
                  </a:cubicBezTo>
                  <a:cubicBezTo>
                    <a:pt x="3136" y="24176"/>
                    <a:pt x="3210" y="24339"/>
                    <a:pt x="3343" y="24472"/>
                  </a:cubicBezTo>
                  <a:cubicBezTo>
                    <a:pt x="3357" y="24487"/>
                    <a:pt x="3357" y="24487"/>
                    <a:pt x="3372" y="24502"/>
                  </a:cubicBezTo>
                  <a:cubicBezTo>
                    <a:pt x="3505" y="24635"/>
                    <a:pt x="3697" y="24694"/>
                    <a:pt x="3890" y="24694"/>
                  </a:cubicBezTo>
                  <a:cubicBezTo>
                    <a:pt x="3964" y="24694"/>
                    <a:pt x="4038" y="24664"/>
                    <a:pt x="4111" y="24649"/>
                  </a:cubicBezTo>
                  <a:lnTo>
                    <a:pt x="4111" y="24649"/>
                  </a:lnTo>
                  <a:lnTo>
                    <a:pt x="1125" y="27621"/>
                  </a:lnTo>
                  <a:cubicBezTo>
                    <a:pt x="1006" y="27547"/>
                    <a:pt x="859" y="27518"/>
                    <a:pt x="711" y="27518"/>
                  </a:cubicBezTo>
                  <a:cubicBezTo>
                    <a:pt x="518" y="27518"/>
                    <a:pt x="341" y="27607"/>
                    <a:pt x="208" y="27754"/>
                  </a:cubicBezTo>
                  <a:cubicBezTo>
                    <a:pt x="60" y="27902"/>
                    <a:pt x="1" y="28080"/>
                    <a:pt x="1" y="28287"/>
                  </a:cubicBezTo>
                  <a:cubicBezTo>
                    <a:pt x="16" y="28479"/>
                    <a:pt x="90" y="28642"/>
                    <a:pt x="223" y="28775"/>
                  </a:cubicBezTo>
                  <a:cubicBezTo>
                    <a:pt x="223" y="28790"/>
                    <a:pt x="237" y="28790"/>
                    <a:pt x="237" y="28804"/>
                  </a:cubicBezTo>
                  <a:cubicBezTo>
                    <a:pt x="385" y="28937"/>
                    <a:pt x="578" y="28997"/>
                    <a:pt x="770" y="28997"/>
                  </a:cubicBezTo>
                  <a:cubicBezTo>
                    <a:pt x="962" y="28982"/>
                    <a:pt x="1154" y="28908"/>
                    <a:pt x="1287" y="28760"/>
                  </a:cubicBezTo>
                  <a:cubicBezTo>
                    <a:pt x="1420" y="28612"/>
                    <a:pt x="1494" y="28420"/>
                    <a:pt x="1480" y="28228"/>
                  </a:cubicBezTo>
                  <a:cubicBezTo>
                    <a:pt x="1480" y="28050"/>
                    <a:pt x="1406" y="27902"/>
                    <a:pt x="1302" y="27769"/>
                  </a:cubicBezTo>
                  <a:lnTo>
                    <a:pt x="4259" y="24812"/>
                  </a:lnTo>
                  <a:cubicBezTo>
                    <a:pt x="4392" y="24945"/>
                    <a:pt x="4585" y="25004"/>
                    <a:pt x="4762" y="25004"/>
                  </a:cubicBezTo>
                  <a:cubicBezTo>
                    <a:pt x="4969" y="24989"/>
                    <a:pt x="5147" y="24901"/>
                    <a:pt x="5280" y="24768"/>
                  </a:cubicBezTo>
                  <a:cubicBezTo>
                    <a:pt x="5413" y="24620"/>
                    <a:pt x="5487" y="24428"/>
                    <a:pt x="5472" y="24235"/>
                  </a:cubicBezTo>
                  <a:cubicBezTo>
                    <a:pt x="5472" y="24206"/>
                    <a:pt x="5472" y="24176"/>
                    <a:pt x="5457" y="24132"/>
                  </a:cubicBezTo>
                  <a:lnTo>
                    <a:pt x="5457" y="24132"/>
                  </a:lnTo>
                  <a:cubicBezTo>
                    <a:pt x="5487" y="24191"/>
                    <a:pt x="5531" y="24235"/>
                    <a:pt x="5561" y="24265"/>
                  </a:cubicBezTo>
                  <a:cubicBezTo>
                    <a:pt x="5575" y="24280"/>
                    <a:pt x="5575" y="24280"/>
                    <a:pt x="5590" y="24295"/>
                  </a:cubicBezTo>
                  <a:cubicBezTo>
                    <a:pt x="5725" y="24416"/>
                    <a:pt x="5886" y="24489"/>
                    <a:pt x="6071" y="24489"/>
                  </a:cubicBezTo>
                  <a:cubicBezTo>
                    <a:pt x="6088" y="24489"/>
                    <a:pt x="6105" y="24488"/>
                    <a:pt x="6122" y="24487"/>
                  </a:cubicBezTo>
                  <a:cubicBezTo>
                    <a:pt x="6315" y="24472"/>
                    <a:pt x="6492" y="24398"/>
                    <a:pt x="6625" y="24250"/>
                  </a:cubicBezTo>
                  <a:cubicBezTo>
                    <a:pt x="6729" y="24147"/>
                    <a:pt x="6788" y="24028"/>
                    <a:pt x="6817" y="23895"/>
                  </a:cubicBezTo>
                  <a:lnTo>
                    <a:pt x="11712" y="23895"/>
                  </a:lnTo>
                  <a:lnTo>
                    <a:pt x="12436" y="23171"/>
                  </a:lnTo>
                  <a:lnTo>
                    <a:pt x="12436" y="21382"/>
                  </a:lnTo>
                  <a:cubicBezTo>
                    <a:pt x="12584" y="21352"/>
                    <a:pt x="12717" y="21278"/>
                    <a:pt x="12821" y="21160"/>
                  </a:cubicBezTo>
                  <a:cubicBezTo>
                    <a:pt x="12954" y="21027"/>
                    <a:pt x="13028" y="20835"/>
                    <a:pt x="13013" y="20642"/>
                  </a:cubicBezTo>
                  <a:cubicBezTo>
                    <a:pt x="12998" y="20435"/>
                    <a:pt x="12909" y="20258"/>
                    <a:pt x="12776" y="20125"/>
                  </a:cubicBezTo>
                  <a:cubicBezTo>
                    <a:pt x="12641" y="20003"/>
                    <a:pt x="12468" y="19931"/>
                    <a:pt x="12293" y="19931"/>
                  </a:cubicBezTo>
                  <a:cubicBezTo>
                    <a:pt x="12276" y="19931"/>
                    <a:pt x="12260" y="19931"/>
                    <a:pt x="12244" y="19933"/>
                  </a:cubicBezTo>
                  <a:cubicBezTo>
                    <a:pt x="12052" y="19933"/>
                    <a:pt x="11859" y="20021"/>
                    <a:pt x="11726" y="20169"/>
                  </a:cubicBezTo>
                  <a:cubicBezTo>
                    <a:pt x="11593" y="20302"/>
                    <a:pt x="11534" y="20494"/>
                    <a:pt x="11534" y="20687"/>
                  </a:cubicBezTo>
                  <a:cubicBezTo>
                    <a:pt x="11549" y="20879"/>
                    <a:pt x="11623" y="21056"/>
                    <a:pt x="11756" y="21189"/>
                  </a:cubicBezTo>
                  <a:cubicBezTo>
                    <a:pt x="11756" y="21189"/>
                    <a:pt x="11771" y="21204"/>
                    <a:pt x="11771" y="21204"/>
                  </a:cubicBezTo>
                  <a:cubicBezTo>
                    <a:pt x="11904" y="21322"/>
                    <a:pt x="12052" y="21382"/>
                    <a:pt x="12214" y="21396"/>
                  </a:cubicBezTo>
                  <a:lnTo>
                    <a:pt x="12214" y="23082"/>
                  </a:lnTo>
                  <a:lnTo>
                    <a:pt x="11623" y="23673"/>
                  </a:lnTo>
                  <a:lnTo>
                    <a:pt x="6817" y="23673"/>
                  </a:lnTo>
                  <a:cubicBezTo>
                    <a:pt x="6803" y="23496"/>
                    <a:pt x="6729" y="23333"/>
                    <a:pt x="6596" y="23200"/>
                  </a:cubicBezTo>
                  <a:cubicBezTo>
                    <a:pt x="6448" y="23067"/>
                    <a:pt x="6255" y="23008"/>
                    <a:pt x="6063" y="23008"/>
                  </a:cubicBezTo>
                  <a:cubicBezTo>
                    <a:pt x="5856" y="23023"/>
                    <a:pt x="5679" y="23097"/>
                    <a:pt x="5546" y="23245"/>
                  </a:cubicBezTo>
                  <a:cubicBezTo>
                    <a:pt x="5413" y="23393"/>
                    <a:pt x="5339" y="23585"/>
                    <a:pt x="5354" y="23777"/>
                  </a:cubicBezTo>
                  <a:cubicBezTo>
                    <a:pt x="5354" y="23807"/>
                    <a:pt x="5354" y="23836"/>
                    <a:pt x="5368" y="23866"/>
                  </a:cubicBezTo>
                  <a:cubicBezTo>
                    <a:pt x="5324" y="23821"/>
                    <a:pt x="5294" y="23762"/>
                    <a:pt x="5235" y="23718"/>
                  </a:cubicBezTo>
                  <a:cubicBezTo>
                    <a:pt x="5113" y="23596"/>
                    <a:pt x="4942" y="23524"/>
                    <a:pt x="4755" y="23524"/>
                  </a:cubicBezTo>
                  <a:cubicBezTo>
                    <a:pt x="4738" y="23524"/>
                    <a:pt x="4720" y="23524"/>
                    <a:pt x="4703" y="23526"/>
                  </a:cubicBezTo>
                  <a:cubicBezTo>
                    <a:pt x="4629" y="23526"/>
                    <a:pt x="4570" y="23540"/>
                    <a:pt x="4496" y="23570"/>
                  </a:cubicBezTo>
                  <a:cubicBezTo>
                    <a:pt x="4481" y="23555"/>
                    <a:pt x="4466" y="23526"/>
                    <a:pt x="4452" y="23511"/>
                  </a:cubicBezTo>
                  <a:lnTo>
                    <a:pt x="9050" y="18927"/>
                  </a:lnTo>
                  <a:lnTo>
                    <a:pt x="14284" y="18927"/>
                  </a:lnTo>
                  <a:lnTo>
                    <a:pt x="22018" y="11194"/>
                  </a:lnTo>
                  <a:lnTo>
                    <a:pt x="22018" y="5930"/>
                  </a:lnTo>
                  <a:lnTo>
                    <a:pt x="27104" y="844"/>
                  </a:lnTo>
                  <a:lnTo>
                    <a:pt x="31407" y="844"/>
                  </a:lnTo>
                  <a:cubicBezTo>
                    <a:pt x="31436" y="991"/>
                    <a:pt x="31496" y="1139"/>
                    <a:pt x="31614" y="1258"/>
                  </a:cubicBezTo>
                  <a:cubicBezTo>
                    <a:pt x="31762" y="1405"/>
                    <a:pt x="31950" y="1479"/>
                    <a:pt x="32139" y="1479"/>
                  </a:cubicBezTo>
                  <a:cubicBezTo>
                    <a:pt x="32327" y="1479"/>
                    <a:pt x="32516" y="1405"/>
                    <a:pt x="32664" y="1258"/>
                  </a:cubicBezTo>
                  <a:cubicBezTo>
                    <a:pt x="32945" y="977"/>
                    <a:pt x="32945" y="504"/>
                    <a:pt x="32664" y="208"/>
                  </a:cubicBezTo>
                  <a:cubicBezTo>
                    <a:pt x="32516" y="75"/>
                    <a:pt x="32324" y="1"/>
                    <a:pt x="321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-186272" y="3843998"/>
              <a:ext cx="422565" cy="419160"/>
            </a:xfrm>
            <a:custGeom>
              <a:avLst/>
              <a:gdLst/>
              <a:ahLst/>
              <a:cxnLst/>
              <a:rect l="l" t="t" r="r" b="b"/>
              <a:pathLst>
                <a:path w="11046" h="10957" extrusionOk="0">
                  <a:moveTo>
                    <a:pt x="10232" y="0"/>
                  </a:moveTo>
                  <a:cubicBezTo>
                    <a:pt x="10040" y="0"/>
                    <a:pt x="9862" y="74"/>
                    <a:pt x="9715" y="207"/>
                  </a:cubicBezTo>
                  <a:cubicBezTo>
                    <a:pt x="9419" y="503"/>
                    <a:pt x="9419" y="962"/>
                    <a:pt x="9715" y="1257"/>
                  </a:cubicBezTo>
                  <a:cubicBezTo>
                    <a:pt x="9848" y="1390"/>
                    <a:pt x="10025" y="1464"/>
                    <a:pt x="10217" y="1464"/>
                  </a:cubicBezTo>
                  <a:lnTo>
                    <a:pt x="10217" y="4436"/>
                  </a:lnTo>
                  <a:lnTo>
                    <a:pt x="3918" y="10735"/>
                  </a:lnTo>
                  <a:lnTo>
                    <a:pt x="207" y="10735"/>
                  </a:lnTo>
                  <a:lnTo>
                    <a:pt x="207" y="7660"/>
                  </a:lnTo>
                  <a:lnTo>
                    <a:pt x="6417" y="1449"/>
                  </a:lnTo>
                  <a:cubicBezTo>
                    <a:pt x="6548" y="1535"/>
                    <a:pt x="6700" y="1579"/>
                    <a:pt x="6851" y="1579"/>
                  </a:cubicBezTo>
                  <a:cubicBezTo>
                    <a:pt x="7041" y="1579"/>
                    <a:pt x="7230" y="1509"/>
                    <a:pt x="7378" y="1361"/>
                  </a:cubicBezTo>
                  <a:cubicBezTo>
                    <a:pt x="7659" y="1080"/>
                    <a:pt x="7659" y="607"/>
                    <a:pt x="7378" y="326"/>
                  </a:cubicBezTo>
                  <a:cubicBezTo>
                    <a:pt x="7231" y="178"/>
                    <a:pt x="7038" y="104"/>
                    <a:pt x="6848" y="104"/>
                  </a:cubicBezTo>
                  <a:cubicBezTo>
                    <a:pt x="6658" y="104"/>
                    <a:pt x="6469" y="178"/>
                    <a:pt x="6329" y="326"/>
                  </a:cubicBezTo>
                  <a:cubicBezTo>
                    <a:pt x="6062" y="577"/>
                    <a:pt x="6048" y="1006"/>
                    <a:pt x="6269" y="1287"/>
                  </a:cubicBezTo>
                  <a:lnTo>
                    <a:pt x="0" y="7556"/>
                  </a:lnTo>
                  <a:lnTo>
                    <a:pt x="0" y="10957"/>
                  </a:lnTo>
                  <a:lnTo>
                    <a:pt x="4007" y="10957"/>
                  </a:lnTo>
                  <a:lnTo>
                    <a:pt x="10439" y="4525"/>
                  </a:lnTo>
                  <a:lnTo>
                    <a:pt x="10439" y="1435"/>
                  </a:lnTo>
                  <a:cubicBezTo>
                    <a:pt x="10557" y="1405"/>
                    <a:pt x="10661" y="1346"/>
                    <a:pt x="10750" y="1257"/>
                  </a:cubicBezTo>
                  <a:cubicBezTo>
                    <a:pt x="11045" y="962"/>
                    <a:pt x="11045" y="503"/>
                    <a:pt x="10750" y="207"/>
                  </a:cubicBezTo>
                  <a:cubicBezTo>
                    <a:pt x="10617" y="74"/>
                    <a:pt x="10424" y="0"/>
                    <a:pt x="1023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429129" y="3589452"/>
              <a:ext cx="483084" cy="398808"/>
            </a:xfrm>
            <a:custGeom>
              <a:avLst/>
              <a:gdLst/>
              <a:ahLst/>
              <a:cxnLst/>
              <a:rect l="l" t="t" r="r" b="b"/>
              <a:pathLst>
                <a:path w="12628" h="10425" extrusionOk="0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349368" y="3896598"/>
              <a:ext cx="768199" cy="662424"/>
            </a:xfrm>
            <a:custGeom>
              <a:avLst/>
              <a:gdLst/>
              <a:ahLst/>
              <a:cxnLst/>
              <a:rect l="l" t="t" r="r" b="b"/>
              <a:pathLst>
                <a:path w="20081" h="17316" extrusionOk="0">
                  <a:moveTo>
                    <a:pt x="19282" y="1"/>
                  </a:moveTo>
                  <a:cubicBezTo>
                    <a:pt x="19090" y="1"/>
                    <a:pt x="18897" y="60"/>
                    <a:pt x="18750" y="208"/>
                  </a:cubicBezTo>
                  <a:cubicBezTo>
                    <a:pt x="18469" y="488"/>
                    <a:pt x="18469" y="947"/>
                    <a:pt x="18735" y="1228"/>
                  </a:cubicBezTo>
                  <a:lnTo>
                    <a:pt x="13663" y="6299"/>
                  </a:lnTo>
                  <a:lnTo>
                    <a:pt x="13663" y="8976"/>
                  </a:lnTo>
                  <a:lnTo>
                    <a:pt x="8798" y="13840"/>
                  </a:lnTo>
                  <a:lnTo>
                    <a:pt x="3165" y="14077"/>
                  </a:lnTo>
                  <a:lnTo>
                    <a:pt x="3121" y="14092"/>
                  </a:lnTo>
                  <a:lnTo>
                    <a:pt x="1228" y="15970"/>
                  </a:lnTo>
                  <a:cubicBezTo>
                    <a:pt x="1103" y="15884"/>
                    <a:pt x="956" y="15840"/>
                    <a:pt x="806" y="15840"/>
                  </a:cubicBezTo>
                  <a:cubicBezTo>
                    <a:pt x="619" y="15840"/>
                    <a:pt x="430" y="15910"/>
                    <a:pt x="282" y="16058"/>
                  </a:cubicBezTo>
                  <a:cubicBezTo>
                    <a:pt x="1" y="16339"/>
                    <a:pt x="1" y="16812"/>
                    <a:pt x="282" y="17093"/>
                  </a:cubicBezTo>
                  <a:cubicBezTo>
                    <a:pt x="429" y="17241"/>
                    <a:pt x="622" y="17315"/>
                    <a:pt x="812" y="17315"/>
                  </a:cubicBezTo>
                  <a:cubicBezTo>
                    <a:pt x="1002" y="17315"/>
                    <a:pt x="1191" y="17241"/>
                    <a:pt x="1331" y="17093"/>
                  </a:cubicBezTo>
                  <a:cubicBezTo>
                    <a:pt x="1598" y="16842"/>
                    <a:pt x="1612" y="16413"/>
                    <a:pt x="1391" y="16132"/>
                  </a:cubicBezTo>
                  <a:lnTo>
                    <a:pt x="3224" y="14299"/>
                  </a:lnTo>
                  <a:lnTo>
                    <a:pt x="8843" y="14062"/>
                  </a:lnTo>
                  <a:lnTo>
                    <a:pt x="8887" y="14062"/>
                  </a:lnTo>
                  <a:lnTo>
                    <a:pt x="13885" y="9064"/>
                  </a:lnTo>
                  <a:lnTo>
                    <a:pt x="13885" y="6388"/>
                  </a:lnTo>
                  <a:lnTo>
                    <a:pt x="18912" y="1376"/>
                  </a:lnTo>
                  <a:cubicBezTo>
                    <a:pt x="19024" y="1440"/>
                    <a:pt x="19150" y="1472"/>
                    <a:pt x="19276" y="1472"/>
                  </a:cubicBezTo>
                  <a:cubicBezTo>
                    <a:pt x="19467" y="1472"/>
                    <a:pt x="19657" y="1400"/>
                    <a:pt x="19799" y="1257"/>
                  </a:cubicBezTo>
                  <a:cubicBezTo>
                    <a:pt x="20080" y="962"/>
                    <a:pt x="20080" y="503"/>
                    <a:pt x="19799" y="208"/>
                  </a:cubicBezTo>
                  <a:cubicBezTo>
                    <a:pt x="19651" y="60"/>
                    <a:pt x="19459" y="1"/>
                    <a:pt x="1928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950" y="4814630"/>
              <a:ext cx="246094" cy="246668"/>
            </a:xfrm>
            <a:custGeom>
              <a:avLst/>
              <a:gdLst/>
              <a:ahLst/>
              <a:cxnLst/>
              <a:rect l="l" t="t" r="r" b="b"/>
              <a:pathLst>
                <a:path w="6433" h="6448" extrusionOk="0">
                  <a:moveTo>
                    <a:pt x="5619" y="1"/>
                  </a:moveTo>
                  <a:cubicBezTo>
                    <a:pt x="5441" y="1"/>
                    <a:pt x="5249" y="74"/>
                    <a:pt x="5101" y="208"/>
                  </a:cubicBezTo>
                  <a:cubicBezTo>
                    <a:pt x="4835" y="474"/>
                    <a:pt x="4820" y="888"/>
                    <a:pt x="5042" y="1183"/>
                  </a:cubicBezTo>
                  <a:lnTo>
                    <a:pt x="1139" y="5087"/>
                  </a:lnTo>
                  <a:cubicBezTo>
                    <a:pt x="1023" y="5010"/>
                    <a:pt x="895" y="4966"/>
                    <a:pt x="766" y="4966"/>
                  </a:cubicBezTo>
                  <a:cubicBezTo>
                    <a:pt x="747" y="4966"/>
                    <a:pt x="729" y="4967"/>
                    <a:pt x="710" y="4969"/>
                  </a:cubicBezTo>
                  <a:cubicBezTo>
                    <a:pt x="518" y="4969"/>
                    <a:pt x="325" y="5057"/>
                    <a:pt x="192" y="5205"/>
                  </a:cubicBezTo>
                  <a:cubicBezTo>
                    <a:pt x="59" y="5353"/>
                    <a:pt x="0" y="5531"/>
                    <a:pt x="0" y="5738"/>
                  </a:cubicBezTo>
                  <a:cubicBezTo>
                    <a:pt x="15" y="5915"/>
                    <a:pt x="89" y="6092"/>
                    <a:pt x="222" y="6226"/>
                  </a:cubicBezTo>
                  <a:cubicBezTo>
                    <a:pt x="222" y="6226"/>
                    <a:pt x="237" y="6240"/>
                    <a:pt x="237" y="6240"/>
                  </a:cubicBezTo>
                  <a:cubicBezTo>
                    <a:pt x="385" y="6373"/>
                    <a:pt x="577" y="6447"/>
                    <a:pt x="769" y="6447"/>
                  </a:cubicBezTo>
                  <a:cubicBezTo>
                    <a:pt x="961" y="6433"/>
                    <a:pt x="1153" y="6344"/>
                    <a:pt x="1287" y="6211"/>
                  </a:cubicBezTo>
                  <a:cubicBezTo>
                    <a:pt x="1420" y="6063"/>
                    <a:pt x="1479" y="5871"/>
                    <a:pt x="1479" y="5678"/>
                  </a:cubicBezTo>
                  <a:cubicBezTo>
                    <a:pt x="1464" y="5516"/>
                    <a:pt x="1405" y="5353"/>
                    <a:pt x="1301" y="5235"/>
                  </a:cubicBezTo>
                  <a:lnTo>
                    <a:pt x="5190" y="1331"/>
                  </a:lnTo>
                  <a:cubicBezTo>
                    <a:pt x="5324" y="1425"/>
                    <a:pt x="5479" y="1473"/>
                    <a:pt x="5634" y="1473"/>
                  </a:cubicBezTo>
                  <a:cubicBezTo>
                    <a:pt x="5820" y="1473"/>
                    <a:pt x="6006" y="1403"/>
                    <a:pt x="6151" y="1257"/>
                  </a:cubicBezTo>
                  <a:cubicBezTo>
                    <a:pt x="6432" y="976"/>
                    <a:pt x="6432" y="503"/>
                    <a:pt x="6151" y="208"/>
                  </a:cubicBezTo>
                  <a:cubicBezTo>
                    <a:pt x="6003" y="74"/>
                    <a:pt x="5811" y="1"/>
                    <a:pt x="561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-483816" y="4384190"/>
              <a:ext cx="493834" cy="334961"/>
            </a:xfrm>
            <a:custGeom>
              <a:avLst/>
              <a:gdLst/>
              <a:ahLst/>
              <a:cxnLst/>
              <a:rect l="l" t="t" r="r" b="b"/>
              <a:pathLst>
                <a:path w="12909" h="8756" extrusionOk="0">
                  <a:moveTo>
                    <a:pt x="12125" y="0"/>
                  </a:moveTo>
                  <a:cubicBezTo>
                    <a:pt x="11711" y="15"/>
                    <a:pt x="11401" y="355"/>
                    <a:pt x="11415" y="769"/>
                  </a:cubicBezTo>
                  <a:cubicBezTo>
                    <a:pt x="11415" y="947"/>
                    <a:pt x="11489" y="1124"/>
                    <a:pt x="11622" y="1257"/>
                  </a:cubicBezTo>
                  <a:cubicBezTo>
                    <a:pt x="11637" y="1272"/>
                    <a:pt x="11637" y="1272"/>
                    <a:pt x="11652" y="1287"/>
                  </a:cubicBezTo>
                  <a:cubicBezTo>
                    <a:pt x="11770" y="1390"/>
                    <a:pt x="11903" y="1449"/>
                    <a:pt x="12051" y="1464"/>
                  </a:cubicBezTo>
                  <a:lnTo>
                    <a:pt x="12051" y="3519"/>
                  </a:lnTo>
                  <a:lnTo>
                    <a:pt x="10750" y="4821"/>
                  </a:lnTo>
                  <a:lnTo>
                    <a:pt x="3712" y="4821"/>
                  </a:lnTo>
                  <a:lnTo>
                    <a:pt x="1139" y="7393"/>
                  </a:lnTo>
                  <a:cubicBezTo>
                    <a:pt x="1006" y="7319"/>
                    <a:pt x="873" y="7275"/>
                    <a:pt x="725" y="7275"/>
                  </a:cubicBezTo>
                  <a:cubicBezTo>
                    <a:pt x="518" y="7290"/>
                    <a:pt x="341" y="7379"/>
                    <a:pt x="208" y="7512"/>
                  </a:cubicBezTo>
                  <a:cubicBezTo>
                    <a:pt x="74" y="7659"/>
                    <a:pt x="1" y="7852"/>
                    <a:pt x="15" y="8044"/>
                  </a:cubicBezTo>
                  <a:cubicBezTo>
                    <a:pt x="15" y="8236"/>
                    <a:pt x="89" y="8414"/>
                    <a:pt x="222" y="8547"/>
                  </a:cubicBezTo>
                  <a:cubicBezTo>
                    <a:pt x="237" y="8547"/>
                    <a:pt x="237" y="8547"/>
                    <a:pt x="252" y="8561"/>
                  </a:cubicBezTo>
                  <a:cubicBezTo>
                    <a:pt x="374" y="8683"/>
                    <a:pt x="545" y="8756"/>
                    <a:pt x="721" y="8756"/>
                  </a:cubicBezTo>
                  <a:cubicBezTo>
                    <a:pt x="737" y="8756"/>
                    <a:pt x="753" y="8755"/>
                    <a:pt x="769" y="8754"/>
                  </a:cubicBezTo>
                  <a:cubicBezTo>
                    <a:pt x="976" y="8754"/>
                    <a:pt x="1154" y="8665"/>
                    <a:pt x="1287" y="8517"/>
                  </a:cubicBezTo>
                  <a:cubicBezTo>
                    <a:pt x="1420" y="8369"/>
                    <a:pt x="1494" y="8192"/>
                    <a:pt x="1479" y="7985"/>
                  </a:cubicBezTo>
                  <a:cubicBezTo>
                    <a:pt x="1479" y="7822"/>
                    <a:pt x="1405" y="7659"/>
                    <a:pt x="1302" y="7541"/>
                  </a:cubicBezTo>
                  <a:lnTo>
                    <a:pt x="3801" y="5042"/>
                  </a:lnTo>
                  <a:lnTo>
                    <a:pt x="10854" y="5042"/>
                  </a:lnTo>
                  <a:lnTo>
                    <a:pt x="12273" y="3623"/>
                  </a:lnTo>
                  <a:lnTo>
                    <a:pt x="12273" y="1464"/>
                  </a:lnTo>
                  <a:cubicBezTo>
                    <a:pt x="12628" y="1405"/>
                    <a:pt x="12909" y="1080"/>
                    <a:pt x="12894" y="710"/>
                  </a:cubicBezTo>
                  <a:cubicBezTo>
                    <a:pt x="12879" y="311"/>
                    <a:pt x="12539" y="0"/>
                    <a:pt x="1215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-370123" y="4637014"/>
              <a:ext cx="609823" cy="376773"/>
            </a:xfrm>
            <a:custGeom>
              <a:avLst/>
              <a:gdLst/>
              <a:ahLst/>
              <a:cxnLst/>
              <a:rect l="l" t="t" r="r" b="b"/>
              <a:pathLst>
                <a:path w="15941" h="9849" extrusionOk="0">
                  <a:moveTo>
                    <a:pt x="15156" y="1"/>
                  </a:moveTo>
                  <a:cubicBezTo>
                    <a:pt x="14757" y="15"/>
                    <a:pt x="14432" y="356"/>
                    <a:pt x="14447" y="755"/>
                  </a:cubicBezTo>
                  <a:cubicBezTo>
                    <a:pt x="14461" y="903"/>
                    <a:pt x="14506" y="1036"/>
                    <a:pt x="14595" y="1154"/>
                  </a:cubicBezTo>
                  <a:lnTo>
                    <a:pt x="9567" y="6166"/>
                  </a:lnTo>
                  <a:lnTo>
                    <a:pt x="3461" y="6166"/>
                  </a:lnTo>
                  <a:lnTo>
                    <a:pt x="1139" y="8488"/>
                  </a:lnTo>
                  <a:cubicBezTo>
                    <a:pt x="1036" y="8410"/>
                    <a:pt x="910" y="8367"/>
                    <a:pt x="772" y="8367"/>
                  </a:cubicBezTo>
                  <a:cubicBezTo>
                    <a:pt x="751" y="8367"/>
                    <a:pt x="731" y="8368"/>
                    <a:pt x="710" y="8370"/>
                  </a:cubicBezTo>
                  <a:cubicBezTo>
                    <a:pt x="518" y="8370"/>
                    <a:pt x="341" y="8458"/>
                    <a:pt x="208" y="8606"/>
                  </a:cubicBezTo>
                  <a:cubicBezTo>
                    <a:pt x="60" y="8754"/>
                    <a:pt x="1" y="8932"/>
                    <a:pt x="1" y="9139"/>
                  </a:cubicBezTo>
                  <a:cubicBezTo>
                    <a:pt x="15" y="9316"/>
                    <a:pt x="89" y="9493"/>
                    <a:pt x="222" y="9626"/>
                  </a:cubicBezTo>
                  <a:cubicBezTo>
                    <a:pt x="222" y="9641"/>
                    <a:pt x="237" y="9641"/>
                    <a:pt x="237" y="9641"/>
                  </a:cubicBezTo>
                  <a:cubicBezTo>
                    <a:pt x="385" y="9789"/>
                    <a:pt x="577" y="9848"/>
                    <a:pt x="769" y="9848"/>
                  </a:cubicBezTo>
                  <a:cubicBezTo>
                    <a:pt x="962" y="9833"/>
                    <a:pt x="1154" y="9760"/>
                    <a:pt x="1287" y="9612"/>
                  </a:cubicBezTo>
                  <a:cubicBezTo>
                    <a:pt x="1420" y="9464"/>
                    <a:pt x="1494" y="9272"/>
                    <a:pt x="1479" y="9079"/>
                  </a:cubicBezTo>
                  <a:cubicBezTo>
                    <a:pt x="1479" y="8917"/>
                    <a:pt x="1405" y="8754"/>
                    <a:pt x="1302" y="8636"/>
                  </a:cubicBezTo>
                  <a:lnTo>
                    <a:pt x="3549" y="6388"/>
                  </a:lnTo>
                  <a:lnTo>
                    <a:pt x="9656" y="6388"/>
                  </a:lnTo>
                  <a:lnTo>
                    <a:pt x="14742" y="1317"/>
                  </a:lnTo>
                  <a:cubicBezTo>
                    <a:pt x="14862" y="1410"/>
                    <a:pt x="15017" y="1467"/>
                    <a:pt x="15165" y="1467"/>
                  </a:cubicBezTo>
                  <a:cubicBezTo>
                    <a:pt x="15182" y="1467"/>
                    <a:pt x="15199" y="1466"/>
                    <a:pt x="15216" y="1464"/>
                  </a:cubicBezTo>
                  <a:cubicBezTo>
                    <a:pt x="15630" y="1450"/>
                    <a:pt x="15940" y="1110"/>
                    <a:pt x="15925" y="710"/>
                  </a:cubicBezTo>
                  <a:cubicBezTo>
                    <a:pt x="15911" y="311"/>
                    <a:pt x="15585" y="1"/>
                    <a:pt x="151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-444796" y="3627936"/>
              <a:ext cx="1311764" cy="1137551"/>
            </a:xfrm>
            <a:custGeom>
              <a:avLst/>
              <a:gdLst/>
              <a:ahLst/>
              <a:cxnLst/>
              <a:rect l="l" t="t" r="r" b="b"/>
              <a:pathLst>
                <a:path w="34290" h="29736" extrusionOk="0">
                  <a:moveTo>
                    <a:pt x="33477" y="0"/>
                  </a:moveTo>
                  <a:cubicBezTo>
                    <a:pt x="33285" y="0"/>
                    <a:pt x="33107" y="59"/>
                    <a:pt x="32959" y="207"/>
                  </a:cubicBezTo>
                  <a:cubicBezTo>
                    <a:pt x="32708" y="458"/>
                    <a:pt x="32678" y="843"/>
                    <a:pt x="32856" y="1124"/>
                  </a:cubicBezTo>
                  <a:lnTo>
                    <a:pt x="28908" y="5072"/>
                  </a:lnTo>
                  <a:lnTo>
                    <a:pt x="24073" y="5072"/>
                  </a:lnTo>
                  <a:lnTo>
                    <a:pt x="21160" y="7999"/>
                  </a:lnTo>
                  <a:lnTo>
                    <a:pt x="21160" y="10779"/>
                  </a:lnTo>
                  <a:lnTo>
                    <a:pt x="18277" y="13722"/>
                  </a:lnTo>
                  <a:lnTo>
                    <a:pt x="13471" y="18542"/>
                  </a:lnTo>
                  <a:lnTo>
                    <a:pt x="13471" y="23865"/>
                  </a:lnTo>
                  <a:lnTo>
                    <a:pt x="11046" y="26290"/>
                  </a:lnTo>
                  <a:lnTo>
                    <a:pt x="3298" y="26290"/>
                  </a:lnTo>
                  <a:lnTo>
                    <a:pt x="1184" y="28404"/>
                  </a:lnTo>
                  <a:cubicBezTo>
                    <a:pt x="1064" y="28311"/>
                    <a:pt x="921" y="28254"/>
                    <a:pt x="775" y="28254"/>
                  </a:cubicBezTo>
                  <a:cubicBezTo>
                    <a:pt x="759" y="28254"/>
                    <a:pt x="742" y="28255"/>
                    <a:pt x="725" y="28257"/>
                  </a:cubicBezTo>
                  <a:cubicBezTo>
                    <a:pt x="518" y="28257"/>
                    <a:pt x="341" y="28345"/>
                    <a:pt x="208" y="28493"/>
                  </a:cubicBezTo>
                  <a:cubicBezTo>
                    <a:pt x="75" y="28641"/>
                    <a:pt x="1" y="28818"/>
                    <a:pt x="16" y="29025"/>
                  </a:cubicBezTo>
                  <a:cubicBezTo>
                    <a:pt x="16" y="29203"/>
                    <a:pt x="90" y="29380"/>
                    <a:pt x="223" y="29513"/>
                  </a:cubicBezTo>
                  <a:cubicBezTo>
                    <a:pt x="237" y="29513"/>
                    <a:pt x="237" y="29528"/>
                    <a:pt x="252" y="29528"/>
                  </a:cubicBezTo>
                  <a:cubicBezTo>
                    <a:pt x="385" y="29661"/>
                    <a:pt x="577" y="29735"/>
                    <a:pt x="770" y="29735"/>
                  </a:cubicBezTo>
                  <a:cubicBezTo>
                    <a:pt x="977" y="29720"/>
                    <a:pt x="1154" y="29632"/>
                    <a:pt x="1287" y="29499"/>
                  </a:cubicBezTo>
                  <a:cubicBezTo>
                    <a:pt x="1420" y="29351"/>
                    <a:pt x="1494" y="29158"/>
                    <a:pt x="1479" y="28966"/>
                  </a:cubicBezTo>
                  <a:cubicBezTo>
                    <a:pt x="1479" y="28818"/>
                    <a:pt x="1435" y="28671"/>
                    <a:pt x="1346" y="28552"/>
                  </a:cubicBezTo>
                  <a:lnTo>
                    <a:pt x="3387" y="26512"/>
                  </a:lnTo>
                  <a:lnTo>
                    <a:pt x="11135" y="26512"/>
                  </a:lnTo>
                  <a:lnTo>
                    <a:pt x="13678" y="23954"/>
                  </a:lnTo>
                  <a:lnTo>
                    <a:pt x="13678" y="18631"/>
                  </a:lnTo>
                  <a:lnTo>
                    <a:pt x="18424" y="13884"/>
                  </a:lnTo>
                  <a:lnTo>
                    <a:pt x="21352" y="10912"/>
                  </a:lnTo>
                  <a:lnTo>
                    <a:pt x="21382" y="10883"/>
                  </a:lnTo>
                  <a:lnTo>
                    <a:pt x="21382" y="8088"/>
                  </a:lnTo>
                  <a:lnTo>
                    <a:pt x="24161" y="5294"/>
                  </a:lnTo>
                  <a:lnTo>
                    <a:pt x="28997" y="5294"/>
                  </a:lnTo>
                  <a:lnTo>
                    <a:pt x="33004" y="1301"/>
                  </a:lnTo>
                  <a:cubicBezTo>
                    <a:pt x="33143" y="1413"/>
                    <a:pt x="33311" y="1468"/>
                    <a:pt x="33479" y="1468"/>
                  </a:cubicBezTo>
                  <a:cubicBezTo>
                    <a:pt x="33667" y="1468"/>
                    <a:pt x="33853" y="1398"/>
                    <a:pt x="33994" y="1257"/>
                  </a:cubicBezTo>
                  <a:cubicBezTo>
                    <a:pt x="34290" y="961"/>
                    <a:pt x="34290" y="503"/>
                    <a:pt x="33994" y="207"/>
                  </a:cubicBezTo>
                  <a:cubicBezTo>
                    <a:pt x="33861" y="59"/>
                    <a:pt x="33669" y="0"/>
                    <a:pt x="3347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-303369" y="4423783"/>
              <a:ext cx="168016" cy="56579"/>
            </a:xfrm>
            <a:custGeom>
              <a:avLst/>
              <a:gdLst/>
              <a:ahLst/>
              <a:cxnLst/>
              <a:rect l="l" t="t" r="r" b="b"/>
              <a:pathLst>
                <a:path w="4392" h="1479" extrusionOk="0">
                  <a:moveTo>
                    <a:pt x="725" y="0"/>
                  </a:moveTo>
                  <a:cubicBezTo>
                    <a:pt x="311" y="15"/>
                    <a:pt x="0" y="355"/>
                    <a:pt x="15" y="769"/>
                  </a:cubicBezTo>
                  <a:cubicBezTo>
                    <a:pt x="15" y="961"/>
                    <a:pt x="89" y="1124"/>
                    <a:pt x="222" y="1257"/>
                  </a:cubicBezTo>
                  <a:cubicBezTo>
                    <a:pt x="237" y="1272"/>
                    <a:pt x="237" y="1272"/>
                    <a:pt x="252" y="1287"/>
                  </a:cubicBezTo>
                  <a:cubicBezTo>
                    <a:pt x="400" y="1420"/>
                    <a:pt x="577" y="1479"/>
                    <a:pt x="784" y="1479"/>
                  </a:cubicBezTo>
                  <a:cubicBezTo>
                    <a:pt x="1124" y="1464"/>
                    <a:pt x="1405" y="1213"/>
                    <a:pt x="1464" y="887"/>
                  </a:cubicBezTo>
                  <a:lnTo>
                    <a:pt x="2913" y="887"/>
                  </a:lnTo>
                  <a:cubicBezTo>
                    <a:pt x="2943" y="1035"/>
                    <a:pt x="3017" y="1168"/>
                    <a:pt x="3105" y="1257"/>
                  </a:cubicBezTo>
                  <a:cubicBezTo>
                    <a:pt x="3253" y="1405"/>
                    <a:pt x="3446" y="1479"/>
                    <a:pt x="3667" y="1479"/>
                  </a:cubicBezTo>
                  <a:cubicBezTo>
                    <a:pt x="4067" y="1464"/>
                    <a:pt x="4392" y="1124"/>
                    <a:pt x="4377" y="710"/>
                  </a:cubicBezTo>
                  <a:cubicBezTo>
                    <a:pt x="4362" y="311"/>
                    <a:pt x="4022" y="0"/>
                    <a:pt x="3638" y="0"/>
                  </a:cubicBezTo>
                  <a:lnTo>
                    <a:pt x="3608" y="0"/>
                  </a:lnTo>
                  <a:cubicBezTo>
                    <a:pt x="3224" y="15"/>
                    <a:pt x="2928" y="311"/>
                    <a:pt x="2898" y="666"/>
                  </a:cubicBezTo>
                  <a:lnTo>
                    <a:pt x="1479" y="666"/>
                  </a:lnTo>
                  <a:cubicBezTo>
                    <a:pt x="1464" y="488"/>
                    <a:pt x="1390" y="326"/>
                    <a:pt x="1257" y="192"/>
                  </a:cubicBezTo>
                  <a:cubicBezTo>
                    <a:pt x="1109" y="59"/>
                    <a:pt x="917" y="0"/>
                    <a:pt x="72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348259" y="4185649"/>
              <a:ext cx="467820" cy="177656"/>
            </a:xfrm>
            <a:custGeom>
              <a:avLst/>
              <a:gdLst/>
              <a:ahLst/>
              <a:cxnLst/>
              <a:rect l="l" t="t" r="r" b="b"/>
              <a:pathLst>
                <a:path w="12229" h="4644" extrusionOk="0">
                  <a:moveTo>
                    <a:pt x="11459" y="0"/>
                  </a:moveTo>
                  <a:cubicBezTo>
                    <a:pt x="11267" y="0"/>
                    <a:pt x="11075" y="89"/>
                    <a:pt x="10942" y="237"/>
                  </a:cubicBezTo>
                  <a:cubicBezTo>
                    <a:pt x="10809" y="385"/>
                    <a:pt x="10735" y="562"/>
                    <a:pt x="10750" y="769"/>
                  </a:cubicBezTo>
                  <a:cubicBezTo>
                    <a:pt x="10750" y="917"/>
                    <a:pt x="10809" y="1050"/>
                    <a:pt x="10897" y="1168"/>
                  </a:cubicBezTo>
                  <a:lnTo>
                    <a:pt x="8783" y="3283"/>
                  </a:lnTo>
                  <a:cubicBezTo>
                    <a:pt x="8650" y="3179"/>
                    <a:pt x="8487" y="3135"/>
                    <a:pt x="8310" y="3135"/>
                  </a:cubicBezTo>
                  <a:cubicBezTo>
                    <a:pt x="8118" y="3150"/>
                    <a:pt x="7940" y="3224"/>
                    <a:pt x="7807" y="3372"/>
                  </a:cubicBezTo>
                  <a:cubicBezTo>
                    <a:pt x="7704" y="3490"/>
                    <a:pt x="7630" y="3623"/>
                    <a:pt x="7615" y="3771"/>
                  </a:cubicBezTo>
                  <a:lnTo>
                    <a:pt x="1479" y="3771"/>
                  </a:lnTo>
                  <a:cubicBezTo>
                    <a:pt x="1421" y="3425"/>
                    <a:pt x="1111" y="3164"/>
                    <a:pt x="754" y="3164"/>
                  </a:cubicBezTo>
                  <a:cubicBezTo>
                    <a:pt x="744" y="3164"/>
                    <a:pt x="734" y="3164"/>
                    <a:pt x="725" y="3165"/>
                  </a:cubicBezTo>
                  <a:cubicBezTo>
                    <a:pt x="325" y="3179"/>
                    <a:pt x="0" y="3519"/>
                    <a:pt x="15" y="3933"/>
                  </a:cubicBezTo>
                  <a:cubicBezTo>
                    <a:pt x="30" y="4126"/>
                    <a:pt x="104" y="4288"/>
                    <a:pt x="237" y="4421"/>
                  </a:cubicBezTo>
                  <a:cubicBezTo>
                    <a:pt x="370" y="4554"/>
                    <a:pt x="577" y="4643"/>
                    <a:pt x="784" y="4643"/>
                  </a:cubicBezTo>
                  <a:cubicBezTo>
                    <a:pt x="1153" y="4628"/>
                    <a:pt x="1449" y="4347"/>
                    <a:pt x="1493" y="3993"/>
                  </a:cubicBezTo>
                  <a:lnTo>
                    <a:pt x="7615" y="3993"/>
                  </a:lnTo>
                  <a:cubicBezTo>
                    <a:pt x="7645" y="4140"/>
                    <a:pt x="7704" y="4288"/>
                    <a:pt x="7822" y="4392"/>
                  </a:cubicBezTo>
                  <a:cubicBezTo>
                    <a:pt x="7822" y="4407"/>
                    <a:pt x="7837" y="4407"/>
                    <a:pt x="7837" y="4421"/>
                  </a:cubicBezTo>
                  <a:cubicBezTo>
                    <a:pt x="7972" y="4543"/>
                    <a:pt x="8145" y="4615"/>
                    <a:pt x="8320" y="4615"/>
                  </a:cubicBezTo>
                  <a:cubicBezTo>
                    <a:pt x="8337" y="4615"/>
                    <a:pt x="8353" y="4615"/>
                    <a:pt x="8369" y="4614"/>
                  </a:cubicBezTo>
                  <a:cubicBezTo>
                    <a:pt x="8576" y="4599"/>
                    <a:pt x="8753" y="4525"/>
                    <a:pt x="8887" y="4377"/>
                  </a:cubicBezTo>
                  <a:cubicBezTo>
                    <a:pt x="9020" y="4229"/>
                    <a:pt x="9094" y="4037"/>
                    <a:pt x="9079" y="3845"/>
                  </a:cubicBezTo>
                  <a:cubicBezTo>
                    <a:pt x="9079" y="3697"/>
                    <a:pt x="9034" y="3564"/>
                    <a:pt x="8946" y="3431"/>
                  </a:cubicBezTo>
                  <a:lnTo>
                    <a:pt x="11045" y="1331"/>
                  </a:lnTo>
                  <a:cubicBezTo>
                    <a:pt x="11178" y="1420"/>
                    <a:pt x="11341" y="1479"/>
                    <a:pt x="11518" y="1479"/>
                  </a:cubicBezTo>
                  <a:cubicBezTo>
                    <a:pt x="11711" y="1464"/>
                    <a:pt x="11888" y="1375"/>
                    <a:pt x="12021" y="1242"/>
                  </a:cubicBezTo>
                  <a:cubicBezTo>
                    <a:pt x="12169" y="1094"/>
                    <a:pt x="12228" y="902"/>
                    <a:pt x="12228" y="710"/>
                  </a:cubicBezTo>
                  <a:cubicBezTo>
                    <a:pt x="12213" y="503"/>
                    <a:pt x="12125" y="326"/>
                    <a:pt x="11992" y="192"/>
                  </a:cubicBezTo>
                  <a:cubicBezTo>
                    <a:pt x="11844" y="59"/>
                    <a:pt x="11666" y="0"/>
                    <a:pt x="1148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335214" y="4123983"/>
              <a:ext cx="665828" cy="554391"/>
            </a:xfrm>
            <a:custGeom>
              <a:avLst/>
              <a:gdLst/>
              <a:ahLst/>
              <a:cxnLst/>
              <a:rect l="l" t="t" r="r" b="b"/>
              <a:pathLst>
                <a:path w="17405" h="14492" extrusionOk="0">
                  <a:moveTo>
                    <a:pt x="16591" y="1"/>
                  </a:moveTo>
                  <a:cubicBezTo>
                    <a:pt x="16414" y="1"/>
                    <a:pt x="16221" y="75"/>
                    <a:pt x="16074" y="208"/>
                  </a:cubicBezTo>
                  <a:cubicBezTo>
                    <a:pt x="15793" y="503"/>
                    <a:pt x="15793" y="962"/>
                    <a:pt x="16074" y="1257"/>
                  </a:cubicBezTo>
                  <a:cubicBezTo>
                    <a:pt x="16192" y="1376"/>
                    <a:pt x="16340" y="1435"/>
                    <a:pt x="16488" y="1464"/>
                  </a:cubicBezTo>
                  <a:lnTo>
                    <a:pt x="16488" y="3313"/>
                  </a:lnTo>
                  <a:lnTo>
                    <a:pt x="11179" y="8621"/>
                  </a:lnTo>
                  <a:cubicBezTo>
                    <a:pt x="11058" y="8538"/>
                    <a:pt x="10914" y="8496"/>
                    <a:pt x="10769" y="8496"/>
                  </a:cubicBezTo>
                  <a:cubicBezTo>
                    <a:pt x="10580" y="8496"/>
                    <a:pt x="10390" y="8567"/>
                    <a:pt x="10248" y="8710"/>
                  </a:cubicBezTo>
                  <a:cubicBezTo>
                    <a:pt x="10115" y="8843"/>
                    <a:pt x="10041" y="9020"/>
                    <a:pt x="10041" y="9198"/>
                  </a:cubicBezTo>
                  <a:lnTo>
                    <a:pt x="5058" y="9272"/>
                  </a:lnTo>
                  <a:lnTo>
                    <a:pt x="1184" y="13160"/>
                  </a:lnTo>
                  <a:cubicBezTo>
                    <a:pt x="1064" y="13067"/>
                    <a:pt x="921" y="13010"/>
                    <a:pt x="765" y="13010"/>
                  </a:cubicBezTo>
                  <a:cubicBezTo>
                    <a:pt x="747" y="13010"/>
                    <a:pt x="729" y="13011"/>
                    <a:pt x="711" y="13012"/>
                  </a:cubicBezTo>
                  <a:cubicBezTo>
                    <a:pt x="518" y="13012"/>
                    <a:pt x="326" y="13101"/>
                    <a:pt x="193" y="13249"/>
                  </a:cubicBezTo>
                  <a:cubicBezTo>
                    <a:pt x="60" y="13397"/>
                    <a:pt x="1" y="13574"/>
                    <a:pt x="1" y="13781"/>
                  </a:cubicBezTo>
                  <a:cubicBezTo>
                    <a:pt x="16" y="13959"/>
                    <a:pt x="90" y="14136"/>
                    <a:pt x="223" y="14269"/>
                  </a:cubicBezTo>
                  <a:cubicBezTo>
                    <a:pt x="223" y="14269"/>
                    <a:pt x="238" y="14284"/>
                    <a:pt x="238" y="14284"/>
                  </a:cubicBezTo>
                  <a:cubicBezTo>
                    <a:pt x="385" y="14417"/>
                    <a:pt x="578" y="14491"/>
                    <a:pt x="770" y="14491"/>
                  </a:cubicBezTo>
                  <a:cubicBezTo>
                    <a:pt x="1184" y="14476"/>
                    <a:pt x="1494" y="14121"/>
                    <a:pt x="1480" y="13722"/>
                  </a:cubicBezTo>
                  <a:cubicBezTo>
                    <a:pt x="1480" y="13574"/>
                    <a:pt x="1420" y="13426"/>
                    <a:pt x="1347" y="13308"/>
                  </a:cubicBezTo>
                  <a:lnTo>
                    <a:pt x="5161" y="9493"/>
                  </a:lnTo>
                  <a:lnTo>
                    <a:pt x="10070" y="9419"/>
                  </a:lnTo>
                  <a:cubicBezTo>
                    <a:pt x="10100" y="9538"/>
                    <a:pt x="10159" y="9656"/>
                    <a:pt x="10248" y="9759"/>
                  </a:cubicBezTo>
                  <a:cubicBezTo>
                    <a:pt x="10396" y="9900"/>
                    <a:pt x="10584" y="9970"/>
                    <a:pt x="10773" y="9970"/>
                  </a:cubicBezTo>
                  <a:cubicBezTo>
                    <a:pt x="10961" y="9970"/>
                    <a:pt x="11150" y="9900"/>
                    <a:pt x="11298" y="9759"/>
                  </a:cubicBezTo>
                  <a:cubicBezTo>
                    <a:pt x="11564" y="9479"/>
                    <a:pt x="11579" y="9065"/>
                    <a:pt x="11342" y="8769"/>
                  </a:cubicBezTo>
                  <a:lnTo>
                    <a:pt x="16709" y="3401"/>
                  </a:lnTo>
                  <a:lnTo>
                    <a:pt x="16709" y="1464"/>
                  </a:lnTo>
                  <a:cubicBezTo>
                    <a:pt x="16857" y="1435"/>
                    <a:pt x="17005" y="1376"/>
                    <a:pt x="17123" y="1257"/>
                  </a:cubicBezTo>
                  <a:cubicBezTo>
                    <a:pt x="17404" y="962"/>
                    <a:pt x="17404" y="503"/>
                    <a:pt x="17123" y="208"/>
                  </a:cubicBezTo>
                  <a:cubicBezTo>
                    <a:pt x="16976" y="75"/>
                    <a:pt x="16783" y="1"/>
                    <a:pt x="165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52997" y="4019892"/>
              <a:ext cx="346208" cy="246745"/>
            </a:xfrm>
            <a:custGeom>
              <a:avLst/>
              <a:gdLst/>
              <a:ahLst/>
              <a:cxnLst/>
              <a:rect l="l" t="t" r="r" b="b"/>
              <a:pathLst>
                <a:path w="9050" h="6450" extrusionOk="0">
                  <a:moveTo>
                    <a:pt x="8237" y="1"/>
                  </a:moveTo>
                  <a:cubicBezTo>
                    <a:pt x="8059" y="1"/>
                    <a:pt x="7867" y="60"/>
                    <a:pt x="7719" y="208"/>
                  </a:cubicBezTo>
                  <a:cubicBezTo>
                    <a:pt x="7453" y="474"/>
                    <a:pt x="7438" y="888"/>
                    <a:pt x="7645" y="1169"/>
                  </a:cubicBezTo>
                  <a:lnTo>
                    <a:pt x="3254" y="5561"/>
                  </a:lnTo>
                  <a:lnTo>
                    <a:pt x="1464" y="5561"/>
                  </a:lnTo>
                  <a:cubicBezTo>
                    <a:pt x="1435" y="5413"/>
                    <a:pt x="1361" y="5280"/>
                    <a:pt x="1243" y="5176"/>
                  </a:cubicBezTo>
                  <a:cubicBezTo>
                    <a:pt x="1110" y="5043"/>
                    <a:pt x="917" y="4969"/>
                    <a:pt x="725" y="4969"/>
                  </a:cubicBezTo>
                  <a:cubicBezTo>
                    <a:pt x="518" y="4984"/>
                    <a:pt x="341" y="5073"/>
                    <a:pt x="208" y="5206"/>
                  </a:cubicBezTo>
                  <a:cubicBezTo>
                    <a:pt x="75" y="5354"/>
                    <a:pt x="1" y="5546"/>
                    <a:pt x="15" y="5738"/>
                  </a:cubicBezTo>
                  <a:cubicBezTo>
                    <a:pt x="15" y="5930"/>
                    <a:pt x="104" y="6108"/>
                    <a:pt x="222" y="6241"/>
                  </a:cubicBezTo>
                  <a:cubicBezTo>
                    <a:pt x="360" y="6364"/>
                    <a:pt x="535" y="6449"/>
                    <a:pt x="724" y="6449"/>
                  </a:cubicBezTo>
                  <a:cubicBezTo>
                    <a:pt x="739" y="6449"/>
                    <a:pt x="754" y="6449"/>
                    <a:pt x="770" y="6448"/>
                  </a:cubicBezTo>
                  <a:cubicBezTo>
                    <a:pt x="1154" y="6433"/>
                    <a:pt x="1450" y="6137"/>
                    <a:pt x="1479" y="5782"/>
                  </a:cubicBezTo>
                  <a:lnTo>
                    <a:pt x="3357" y="5782"/>
                  </a:lnTo>
                  <a:lnTo>
                    <a:pt x="7808" y="1332"/>
                  </a:lnTo>
                  <a:cubicBezTo>
                    <a:pt x="7932" y="1424"/>
                    <a:pt x="8083" y="1469"/>
                    <a:pt x="8236" y="1469"/>
                  </a:cubicBezTo>
                  <a:cubicBezTo>
                    <a:pt x="8427" y="1469"/>
                    <a:pt x="8621" y="1398"/>
                    <a:pt x="8769" y="1258"/>
                  </a:cubicBezTo>
                  <a:cubicBezTo>
                    <a:pt x="9050" y="962"/>
                    <a:pt x="9050" y="504"/>
                    <a:pt x="8769" y="208"/>
                  </a:cubicBezTo>
                  <a:cubicBezTo>
                    <a:pt x="8621" y="60"/>
                    <a:pt x="8429" y="1"/>
                    <a:pt x="823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02230" y="4755221"/>
              <a:ext cx="63389" cy="359941"/>
            </a:xfrm>
            <a:custGeom>
              <a:avLst/>
              <a:gdLst/>
              <a:ahLst/>
              <a:cxnLst/>
              <a:rect l="l" t="t" r="r" b="b"/>
              <a:pathLst>
                <a:path w="1657" h="9409" extrusionOk="0">
                  <a:moveTo>
                    <a:pt x="813" y="1"/>
                  </a:moveTo>
                  <a:cubicBezTo>
                    <a:pt x="621" y="1"/>
                    <a:pt x="444" y="75"/>
                    <a:pt x="296" y="223"/>
                  </a:cubicBezTo>
                  <a:cubicBezTo>
                    <a:pt x="0" y="504"/>
                    <a:pt x="0" y="977"/>
                    <a:pt x="296" y="1258"/>
                  </a:cubicBezTo>
                  <a:cubicBezTo>
                    <a:pt x="414" y="1376"/>
                    <a:pt x="562" y="1450"/>
                    <a:pt x="725" y="1465"/>
                  </a:cubicBezTo>
                  <a:lnTo>
                    <a:pt x="725" y="7956"/>
                  </a:lnTo>
                  <a:cubicBezTo>
                    <a:pt x="577" y="7971"/>
                    <a:pt x="444" y="8045"/>
                    <a:pt x="325" y="8148"/>
                  </a:cubicBezTo>
                  <a:cubicBezTo>
                    <a:pt x="44" y="8444"/>
                    <a:pt x="44" y="8917"/>
                    <a:pt x="325" y="9198"/>
                  </a:cubicBezTo>
                  <a:cubicBezTo>
                    <a:pt x="473" y="9338"/>
                    <a:pt x="662" y="9409"/>
                    <a:pt x="850" y="9409"/>
                  </a:cubicBezTo>
                  <a:cubicBezTo>
                    <a:pt x="1039" y="9409"/>
                    <a:pt x="1227" y="9338"/>
                    <a:pt x="1375" y="9198"/>
                  </a:cubicBezTo>
                  <a:cubicBezTo>
                    <a:pt x="1656" y="8917"/>
                    <a:pt x="1656" y="8444"/>
                    <a:pt x="1375" y="8148"/>
                  </a:cubicBezTo>
                  <a:cubicBezTo>
                    <a:pt x="1257" y="8030"/>
                    <a:pt x="1094" y="7971"/>
                    <a:pt x="946" y="7941"/>
                  </a:cubicBezTo>
                  <a:lnTo>
                    <a:pt x="946" y="1465"/>
                  </a:lnTo>
                  <a:cubicBezTo>
                    <a:pt x="1079" y="1435"/>
                    <a:pt x="1227" y="1376"/>
                    <a:pt x="1331" y="1258"/>
                  </a:cubicBezTo>
                  <a:cubicBezTo>
                    <a:pt x="1627" y="977"/>
                    <a:pt x="1627" y="504"/>
                    <a:pt x="1331" y="223"/>
                  </a:cubicBezTo>
                  <a:cubicBezTo>
                    <a:pt x="1198" y="75"/>
                    <a:pt x="1006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857311" y="4374550"/>
              <a:ext cx="748383" cy="657948"/>
            </a:xfrm>
            <a:custGeom>
              <a:avLst/>
              <a:gdLst/>
              <a:ahLst/>
              <a:cxnLst/>
              <a:rect l="l" t="t" r="r" b="b"/>
              <a:pathLst>
                <a:path w="19563" h="17199" extrusionOk="0">
                  <a:moveTo>
                    <a:pt x="19326" y="1"/>
                  </a:moveTo>
                  <a:lnTo>
                    <a:pt x="18853" y="474"/>
                  </a:lnTo>
                  <a:lnTo>
                    <a:pt x="15630" y="3697"/>
                  </a:lnTo>
                  <a:lnTo>
                    <a:pt x="15630" y="9316"/>
                  </a:lnTo>
                  <a:lnTo>
                    <a:pt x="10750" y="14196"/>
                  </a:lnTo>
                  <a:lnTo>
                    <a:pt x="2825" y="14196"/>
                  </a:lnTo>
                  <a:lnTo>
                    <a:pt x="1169" y="15852"/>
                  </a:lnTo>
                  <a:cubicBezTo>
                    <a:pt x="1036" y="15763"/>
                    <a:pt x="888" y="15719"/>
                    <a:pt x="725" y="15719"/>
                  </a:cubicBezTo>
                  <a:cubicBezTo>
                    <a:pt x="326" y="15733"/>
                    <a:pt x="1" y="16088"/>
                    <a:pt x="15" y="16487"/>
                  </a:cubicBezTo>
                  <a:cubicBezTo>
                    <a:pt x="30" y="16680"/>
                    <a:pt x="104" y="16857"/>
                    <a:pt x="237" y="16990"/>
                  </a:cubicBezTo>
                  <a:cubicBezTo>
                    <a:pt x="361" y="17114"/>
                    <a:pt x="547" y="17199"/>
                    <a:pt x="739" y="17199"/>
                  </a:cubicBezTo>
                  <a:cubicBezTo>
                    <a:pt x="754" y="17199"/>
                    <a:pt x="769" y="17198"/>
                    <a:pt x="784" y="17197"/>
                  </a:cubicBezTo>
                  <a:cubicBezTo>
                    <a:pt x="1198" y="17182"/>
                    <a:pt x="1509" y="16842"/>
                    <a:pt x="1494" y="16428"/>
                  </a:cubicBezTo>
                  <a:cubicBezTo>
                    <a:pt x="1494" y="16266"/>
                    <a:pt x="1420" y="16118"/>
                    <a:pt x="1331" y="16000"/>
                  </a:cubicBezTo>
                  <a:lnTo>
                    <a:pt x="2913" y="14417"/>
                  </a:lnTo>
                  <a:lnTo>
                    <a:pt x="10839" y="14417"/>
                  </a:lnTo>
                  <a:lnTo>
                    <a:pt x="15851" y="9405"/>
                  </a:lnTo>
                  <a:lnTo>
                    <a:pt x="15851" y="3786"/>
                  </a:lnTo>
                  <a:lnTo>
                    <a:pt x="19104" y="533"/>
                  </a:lnTo>
                  <a:lnTo>
                    <a:pt x="19563" y="75"/>
                  </a:lnTo>
                  <a:lnTo>
                    <a:pt x="19548" y="75"/>
                  </a:lnTo>
                  <a:lnTo>
                    <a:pt x="1932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929153" y="4695276"/>
              <a:ext cx="675430" cy="657374"/>
            </a:xfrm>
            <a:custGeom>
              <a:avLst/>
              <a:gdLst/>
              <a:ahLst/>
              <a:cxnLst/>
              <a:rect l="l" t="t" r="r" b="b"/>
              <a:pathLst>
                <a:path w="17656" h="17184" extrusionOk="0">
                  <a:moveTo>
                    <a:pt x="16872" y="1"/>
                  </a:moveTo>
                  <a:cubicBezTo>
                    <a:pt x="16679" y="15"/>
                    <a:pt x="16487" y="104"/>
                    <a:pt x="16354" y="237"/>
                  </a:cubicBezTo>
                  <a:cubicBezTo>
                    <a:pt x="16221" y="385"/>
                    <a:pt x="16162" y="577"/>
                    <a:pt x="16162" y="770"/>
                  </a:cubicBezTo>
                  <a:cubicBezTo>
                    <a:pt x="16177" y="962"/>
                    <a:pt x="16250" y="1139"/>
                    <a:pt x="16384" y="1272"/>
                  </a:cubicBezTo>
                  <a:cubicBezTo>
                    <a:pt x="16384" y="1272"/>
                    <a:pt x="16398" y="1272"/>
                    <a:pt x="16398" y="1287"/>
                  </a:cubicBezTo>
                  <a:cubicBezTo>
                    <a:pt x="16517" y="1391"/>
                    <a:pt x="16665" y="1464"/>
                    <a:pt x="16827" y="1479"/>
                  </a:cubicBezTo>
                  <a:lnTo>
                    <a:pt x="16827" y="5826"/>
                  </a:lnTo>
                  <a:lnTo>
                    <a:pt x="9064" y="13574"/>
                  </a:lnTo>
                  <a:lnTo>
                    <a:pt x="3431" y="13574"/>
                  </a:lnTo>
                  <a:lnTo>
                    <a:pt x="1169" y="15837"/>
                  </a:lnTo>
                  <a:cubicBezTo>
                    <a:pt x="1050" y="15748"/>
                    <a:pt x="888" y="15704"/>
                    <a:pt x="740" y="15704"/>
                  </a:cubicBezTo>
                  <a:cubicBezTo>
                    <a:pt x="326" y="15733"/>
                    <a:pt x="0" y="16073"/>
                    <a:pt x="30" y="16472"/>
                  </a:cubicBezTo>
                  <a:cubicBezTo>
                    <a:pt x="30" y="16665"/>
                    <a:pt x="119" y="16842"/>
                    <a:pt x="237" y="16975"/>
                  </a:cubicBezTo>
                  <a:cubicBezTo>
                    <a:pt x="374" y="17099"/>
                    <a:pt x="549" y="17184"/>
                    <a:pt x="739" y="17184"/>
                  </a:cubicBezTo>
                  <a:cubicBezTo>
                    <a:pt x="754" y="17184"/>
                    <a:pt x="769" y="17183"/>
                    <a:pt x="784" y="17182"/>
                  </a:cubicBezTo>
                  <a:cubicBezTo>
                    <a:pt x="1198" y="17167"/>
                    <a:pt x="1509" y="16827"/>
                    <a:pt x="1494" y="16413"/>
                  </a:cubicBezTo>
                  <a:cubicBezTo>
                    <a:pt x="1494" y="16251"/>
                    <a:pt x="1435" y="16103"/>
                    <a:pt x="1331" y="15985"/>
                  </a:cubicBezTo>
                  <a:lnTo>
                    <a:pt x="3520" y="13796"/>
                  </a:lnTo>
                  <a:lnTo>
                    <a:pt x="9168" y="13796"/>
                  </a:lnTo>
                  <a:lnTo>
                    <a:pt x="17049" y="5915"/>
                  </a:lnTo>
                  <a:lnTo>
                    <a:pt x="17049" y="1464"/>
                  </a:lnTo>
                  <a:cubicBezTo>
                    <a:pt x="17197" y="1435"/>
                    <a:pt x="17330" y="1361"/>
                    <a:pt x="17448" y="1243"/>
                  </a:cubicBezTo>
                  <a:cubicBezTo>
                    <a:pt x="17581" y="1095"/>
                    <a:pt x="17655" y="917"/>
                    <a:pt x="17640" y="710"/>
                  </a:cubicBezTo>
                  <a:cubicBezTo>
                    <a:pt x="17626" y="518"/>
                    <a:pt x="17552" y="341"/>
                    <a:pt x="17404" y="208"/>
                  </a:cubicBezTo>
                  <a:cubicBezTo>
                    <a:pt x="17271" y="75"/>
                    <a:pt x="17093" y="1"/>
                    <a:pt x="169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989098" y="5095189"/>
              <a:ext cx="598499" cy="532357"/>
            </a:xfrm>
            <a:custGeom>
              <a:avLst/>
              <a:gdLst/>
              <a:ahLst/>
              <a:cxnLst/>
              <a:rect l="l" t="t" r="r" b="b"/>
              <a:pathLst>
                <a:path w="15645" h="13916" extrusionOk="0">
                  <a:moveTo>
                    <a:pt x="14831" y="0"/>
                  </a:moveTo>
                  <a:cubicBezTo>
                    <a:pt x="14654" y="0"/>
                    <a:pt x="14462" y="60"/>
                    <a:pt x="14314" y="207"/>
                  </a:cubicBezTo>
                  <a:cubicBezTo>
                    <a:pt x="14033" y="503"/>
                    <a:pt x="14033" y="962"/>
                    <a:pt x="14314" y="1257"/>
                  </a:cubicBezTo>
                  <a:cubicBezTo>
                    <a:pt x="14432" y="1376"/>
                    <a:pt x="14595" y="1450"/>
                    <a:pt x="14757" y="1464"/>
                  </a:cubicBezTo>
                  <a:lnTo>
                    <a:pt x="14757" y="5974"/>
                  </a:lnTo>
                  <a:lnTo>
                    <a:pt x="12318" y="8429"/>
                  </a:lnTo>
                  <a:lnTo>
                    <a:pt x="5398" y="8429"/>
                  </a:lnTo>
                  <a:lnTo>
                    <a:pt x="1213" y="12598"/>
                  </a:lnTo>
                  <a:cubicBezTo>
                    <a:pt x="1080" y="12495"/>
                    <a:pt x="918" y="12436"/>
                    <a:pt x="725" y="12436"/>
                  </a:cubicBezTo>
                  <a:cubicBezTo>
                    <a:pt x="326" y="12450"/>
                    <a:pt x="1" y="12805"/>
                    <a:pt x="16" y="13205"/>
                  </a:cubicBezTo>
                  <a:cubicBezTo>
                    <a:pt x="30" y="13397"/>
                    <a:pt x="104" y="13574"/>
                    <a:pt x="237" y="13707"/>
                  </a:cubicBezTo>
                  <a:cubicBezTo>
                    <a:pt x="374" y="13831"/>
                    <a:pt x="550" y="13916"/>
                    <a:pt x="739" y="13916"/>
                  </a:cubicBezTo>
                  <a:cubicBezTo>
                    <a:pt x="754" y="13916"/>
                    <a:pt x="769" y="13915"/>
                    <a:pt x="784" y="13914"/>
                  </a:cubicBezTo>
                  <a:cubicBezTo>
                    <a:pt x="1198" y="13900"/>
                    <a:pt x="1509" y="13559"/>
                    <a:pt x="1494" y="13145"/>
                  </a:cubicBezTo>
                  <a:cubicBezTo>
                    <a:pt x="1494" y="13012"/>
                    <a:pt x="1450" y="12879"/>
                    <a:pt x="1361" y="12761"/>
                  </a:cubicBezTo>
                  <a:lnTo>
                    <a:pt x="5486" y="8650"/>
                  </a:lnTo>
                  <a:lnTo>
                    <a:pt x="12406" y="8650"/>
                  </a:lnTo>
                  <a:lnTo>
                    <a:pt x="14979" y="6063"/>
                  </a:lnTo>
                  <a:lnTo>
                    <a:pt x="14979" y="1450"/>
                  </a:lnTo>
                  <a:cubicBezTo>
                    <a:pt x="15112" y="1435"/>
                    <a:pt x="15245" y="1361"/>
                    <a:pt x="15364" y="1257"/>
                  </a:cubicBezTo>
                  <a:cubicBezTo>
                    <a:pt x="15645" y="962"/>
                    <a:pt x="15645" y="503"/>
                    <a:pt x="15364" y="207"/>
                  </a:cubicBezTo>
                  <a:cubicBezTo>
                    <a:pt x="15216" y="60"/>
                    <a:pt x="15024" y="0"/>
                    <a:pt x="148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32645" y="4316862"/>
              <a:ext cx="944095" cy="933919"/>
            </a:xfrm>
            <a:custGeom>
              <a:avLst/>
              <a:gdLst/>
              <a:ahLst/>
              <a:cxnLst/>
              <a:rect l="l" t="t" r="r" b="b"/>
              <a:pathLst>
                <a:path w="24679" h="24413" extrusionOk="0">
                  <a:moveTo>
                    <a:pt x="24486" y="1"/>
                  </a:moveTo>
                  <a:lnTo>
                    <a:pt x="19282" y="5205"/>
                  </a:lnTo>
                  <a:lnTo>
                    <a:pt x="14047" y="5205"/>
                  </a:lnTo>
                  <a:lnTo>
                    <a:pt x="9390" y="9863"/>
                  </a:lnTo>
                  <a:cubicBezTo>
                    <a:pt x="9270" y="9770"/>
                    <a:pt x="9127" y="9713"/>
                    <a:pt x="8970" y="9713"/>
                  </a:cubicBezTo>
                  <a:cubicBezTo>
                    <a:pt x="8952" y="9713"/>
                    <a:pt x="8935" y="9714"/>
                    <a:pt x="8916" y="9715"/>
                  </a:cubicBezTo>
                  <a:cubicBezTo>
                    <a:pt x="8724" y="9715"/>
                    <a:pt x="8547" y="9804"/>
                    <a:pt x="8414" y="9952"/>
                  </a:cubicBezTo>
                  <a:cubicBezTo>
                    <a:pt x="8281" y="10100"/>
                    <a:pt x="8207" y="10277"/>
                    <a:pt x="8207" y="10484"/>
                  </a:cubicBezTo>
                  <a:cubicBezTo>
                    <a:pt x="8221" y="10662"/>
                    <a:pt x="8295" y="10839"/>
                    <a:pt x="8428" y="10972"/>
                  </a:cubicBezTo>
                  <a:cubicBezTo>
                    <a:pt x="8428" y="10987"/>
                    <a:pt x="8443" y="10987"/>
                    <a:pt x="8443" y="10987"/>
                  </a:cubicBezTo>
                  <a:cubicBezTo>
                    <a:pt x="8591" y="11135"/>
                    <a:pt x="8783" y="11194"/>
                    <a:pt x="8976" y="11194"/>
                  </a:cubicBezTo>
                  <a:cubicBezTo>
                    <a:pt x="9049" y="11194"/>
                    <a:pt x="9123" y="11164"/>
                    <a:pt x="9197" y="11149"/>
                  </a:cubicBezTo>
                  <a:lnTo>
                    <a:pt x="9197" y="11149"/>
                  </a:lnTo>
                  <a:lnTo>
                    <a:pt x="6211" y="14121"/>
                  </a:lnTo>
                  <a:cubicBezTo>
                    <a:pt x="6108" y="14057"/>
                    <a:pt x="5982" y="14015"/>
                    <a:pt x="5854" y="14015"/>
                  </a:cubicBezTo>
                  <a:cubicBezTo>
                    <a:pt x="5835" y="14015"/>
                    <a:pt x="5816" y="14016"/>
                    <a:pt x="5797" y="14018"/>
                  </a:cubicBezTo>
                  <a:cubicBezTo>
                    <a:pt x="5604" y="14018"/>
                    <a:pt x="5412" y="14107"/>
                    <a:pt x="5279" y="14255"/>
                  </a:cubicBezTo>
                  <a:cubicBezTo>
                    <a:pt x="5264" y="14269"/>
                    <a:pt x="5264" y="14284"/>
                    <a:pt x="5249" y="14299"/>
                  </a:cubicBezTo>
                  <a:lnTo>
                    <a:pt x="5249" y="12022"/>
                  </a:lnTo>
                  <a:lnTo>
                    <a:pt x="5249" y="11977"/>
                  </a:lnTo>
                  <a:lnTo>
                    <a:pt x="2839" y="9567"/>
                  </a:lnTo>
                  <a:lnTo>
                    <a:pt x="0" y="12406"/>
                  </a:lnTo>
                  <a:lnTo>
                    <a:pt x="0" y="21455"/>
                  </a:lnTo>
                  <a:lnTo>
                    <a:pt x="0" y="21500"/>
                  </a:lnTo>
                  <a:lnTo>
                    <a:pt x="2470" y="23969"/>
                  </a:lnTo>
                  <a:cubicBezTo>
                    <a:pt x="2470" y="23984"/>
                    <a:pt x="2470" y="24013"/>
                    <a:pt x="2470" y="24043"/>
                  </a:cubicBezTo>
                  <a:cubicBezTo>
                    <a:pt x="2470" y="24250"/>
                    <a:pt x="2632" y="24413"/>
                    <a:pt x="2839" y="24413"/>
                  </a:cubicBezTo>
                  <a:cubicBezTo>
                    <a:pt x="3032" y="24413"/>
                    <a:pt x="3209" y="24250"/>
                    <a:pt x="3209" y="24043"/>
                  </a:cubicBezTo>
                  <a:cubicBezTo>
                    <a:pt x="3209" y="23836"/>
                    <a:pt x="3032" y="23673"/>
                    <a:pt x="2839" y="23673"/>
                  </a:cubicBezTo>
                  <a:cubicBezTo>
                    <a:pt x="2736" y="23673"/>
                    <a:pt x="2647" y="23703"/>
                    <a:pt x="2588" y="23762"/>
                  </a:cubicBezTo>
                  <a:lnTo>
                    <a:pt x="222" y="21411"/>
                  </a:lnTo>
                  <a:lnTo>
                    <a:pt x="222" y="12495"/>
                  </a:lnTo>
                  <a:lnTo>
                    <a:pt x="2839" y="9878"/>
                  </a:lnTo>
                  <a:lnTo>
                    <a:pt x="5028" y="12066"/>
                  </a:lnTo>
                  <a:lnTo>
                    <a:pt x="5028" y="21219"/>
                  </a:lnTo>
                  <a:cubicBezTo>
                    <a:pt x="4880" y="21278"/>
                    <a:pt x="4776" y="21411"/>
                    <a:pt x="4776" y="21574"/>
                  </a:cubicBezTo>
                  <a:cubicBezTo>
                    <a:pt x="4776" y="21781"/>
                    <a:pt x="4939" y="21943"/>
                    <a:pt x="5146" y="21943"/>
                  </a:cubicBezTo>
                  <a:cubicBezTo>
                    <a:pt x="5353" y="21943"/>
                    <a:pt x="5516" y="21781"/>
                    <a:pt x="5516" y="21574"/>
                  </a:cubicBezTo>
                  <a:cubicBezTo>
                    <a:pt x="5516" y="21396"/>
                    <a:pt x="5397" y="21263"/>
                    <a:pt x="5249" y="21219"/>
                  </a:cubicBezTo>
                  <a:lnTo>
                    <a:pt x="5249" y="15216"/>
                  </a:lnTo>
                  <a:cubicBezTo>
                    <a:pt x="5264" y="15230"/>
                    <a:pt x="5279" y="15260"/>
                    <a:pt x="5309" y="15275"/>
                  </a:cubicBezTo>
                  <a:cubicBezTo>
                    <a:pt x="5309" y="15290"/>
                    <a:pt x="5323" y="15290"/>
                    <a:pt x="5323" y="15290"/>
                  </a:cubicBezTo>
                  <a:cubicBezTo>
                    <a:pt x="5471" y="15437"/>
                    <a:pt x="5663" y="15497"/>
                    <a:pt x="5856" y="15497"/>
                  </a:cubicBezTo>
                  <a:cubicBezTo>
                    <a:pt x="6048" y="15482"/>
                    <a:pt x="6240" y="15408"/>
                    <a:pt x="6373" y="15260"/>
                  </a:cubicBezTo>
                  <a:cubicBezTo>
                    <a:pt x="6506" y="15112"/>
                    <a:pt x="6565" y="14920"/>
                    <a:pt x="6565" y="14728"/>
                  </a:cubicBezTo>
                  <a:cubicBezTo>
                    <a:pt x="6551" y="14550"/>
                    <a:pt x="6491" y="14402"/>
                    <a:pt x="6373" y="14269"/>
                  </a:cubicBezTo>
                  <a:lnTo>
                    <a:pt x="9330" y="11312"/>
                  </a:lnTo>
                  <a:cubicBezTo>
                    <a:pt x="9464" y="11432"/>
                    <a:pt x="9621" y="11492"/>
                    <a:pt x="9791" y="11492"/>
                  </a:cubicBezTo>
                  <a:cubicBezTo>
                    <a:pt x="9810" y="11492"/>
                    <a:pt x="9829" y="11491"/>
                    <a:pt x="9848" y="11490"/>
                  </a:cubicBezTo>
                  <a:cubicBezTo>
                    <a:pt x="10040" y="11490"/>
                    <a:pt x="10232" y="11401"/>
                    <a:pt x="10365" y="11253"/>
                  </a:cubicBezTo>
                  <a:cubicBezTo>
                    <a:pt x="10499" y="11120"/>
                    <a:pt x="10572" y="10928"/>
                    <a:pt x="10558" y="10735"/>
                  </a:cubicBezTo>
                  <a:cubicBezTo>
                    <a:pt x="10558" y="10691"/>
                    <a:pt x="10558" y="10662"/>
                    <a:pt x="10543" y="10632"/>
                  </a:cubicBezTo>
                  <a:lnTo>
                    <a:pt x="10543" y="10632"/>
                  </a:lnTo>
                  <a:cubicBezTo>
                    <a:pt x="10572" y="10691"/>
                    <a:pt x="10602" y="10735"/>
                    <a:pt x="10646" y="10765"/>
                  </a:cubicBezTo>
                  <a:cubicBezTo>
                    <a:pt x="10661" y="10780"/>
                    <a:pt x="10661" y="10780"/>
                    <a:pt x="10676" y="10795"/>
                  </a:cubicBezTo>
                  <a:cubicBezTo>
                    <a:pt x="10809" y="10928"/>
                    <a:pt x="11001" y="10987"/>
                    <a:pt x="11193" y="10987"/>
                  </a:cubicBezTo>
                  <a:cubicBezTo>
                    <a:pt x="11400" y="10972"/>
                    <a:pt x="11578" y="10898"/>
                    <a:pt x="11711" y="10750"/>
                  </a:cubicBezTo>
                  <a:cubicBezTo>
                    <a:pt x="11800" y="10647"/>
                    <a:pt x="11859" y="10528"/>
                    <a:pt x="11888" y="10395"/>
                  </a:cubicBezTo>
                  <a:lnTo>
                    <a:pt x="16797" y="10395"/>
                  </a:lnTo>
                  <a:lnTo>
                    <a:pt x="17522" y="9671"/>
                  </a:lnTo>
                  <a:lnTo>
                    <a:pt x="17522" y="7882"/>
                  </a:lnTo>
                  <a:cubicBezTo>
                    <a:pt x="17670" y="7852"/>
                    <a:pt x="17803" y="7778"/>
                    <a:pt x="17906" y="7660"/>
                  </a:cubicBezTo>
                  <a:cubicBezTo>
                    <a:pt x="18040" y="7527"/>
                    <a:pt x="18099" y="7335"/>
                    <a:pt x="18099" y="7128"/>
                  </a:cubicBezTo>
                  <a:cubicBezTo>
                    <a:pt x="18084" y="6935"/>
                    <a:pt x="17995" y="6758"/>
                    <a:pt x="17862" y="6625"/>
                  </a:cubicBezTo>
                  <a:cubicBezTo>
                    <a:pt x="17727" y="6503"/>
                    <a:pt x="17554" y="6431"/>
                    <a:pt x="17378" y="6431"/>
                  </a:cubicBezTo>
                  <a:cubicBezTo>
                    <a:pt x="17362" y="6431"/>
                    <a:pt x="17346" y="6431"/>
                    <a:pt x="17330" y="6433"/>
                  </a:cubicBezTo>
                  <a:cubicBezTo>
                    <a:pt x="17138" y="6433"/>
                    <a:pt x="16945" y="6521"/>
                    <a:pt x="16812" y="6654"/>
                  </a:cubicBezTo>
                  <a:cubicBezTo>
                    <a:pt x="16679" y="6802"/>
                    <a:pt x="16605" y="6995"/>
                    <a:pt x="16620" y="7187"/>
                  </a:cubicBezTo>
                  <a:cubicBezTo>
                    <a:pt x="16620" y="7379"/>
                    <a:pt x="16709" y="7556"/>
                    <a:pt x="16842" y="7689"/>
                  </a:cubicBezTo>
                  <a:cubicBezTo>
                    <a:pt x="16842" y="7689"/>
                    <a:pt x="16842" y="7704"/>
                    <a:pt x="16857" y="7704"/>
                  </a:cubicBezTo>
                  <a:cubicBezTo>
                    <a:pt x="16975" y="7823"/>
                    <a:pt x="17138" y="7882"/>
                    <a:pt x="17300" y="7896"/>
                  </a:cubicBezTo>
                  <a:lnTo>
                    <a:pt x="17300" y="9582"/>
                  </a:lnTo>
                  <a:lnTo>
                    <a:pt x="16694" y="10174"/>
                  </a:lnTo>
                  <a:lnTo>
                    <a:pt x="11903" y="10174"/>
                  </a:lnTo>
                  <a:cubicBezTo>
                    <a:pt x="11888" y="9996"/>
                    <a:pt x="11815" y="9833"/>
                    <a:pt x="11667" y="9700"/>
                  </a:cubicBezTo>
                  <a:cubicBezTo>
                    <a:pt x="11534" y="9567"/>
                    <a:pt x="11341" y="9508"/>
                    <a:pt x="11149" y="9508"/>
                  </a:cubicBezTo>
                  <a:cubicBezTo>
                    <a:pt x="10942" y="9523"/>
                    <a:pt x="10765" y="9597"/>
                    <a:pt x="10632" y="9745"/>
                  </a:cubicBezTo>
                  <a:cubicBezTo>
                    <a:pt x="10499" y="9893"/>
                    <a:pt x="10425" y="10085"/>
                    <a:pt x="10439" y="10277"/>
                  </a:cubicBezTo>
                  <a:cubicBezTo>
                    <a:pt x="10439" y="10307"/>
                    <a:pt x="10439" y="10336"/>
                    <a:pt x="10439" y="10366"/>
                  </a:cubicBezTo>
                  <a:cubicBezTo>
                    <a:pt x="10410" y="10321"/>
                    <a:pt x="10365" y="10262"/>
                    <a:pt x="10321" y="10218"/>
                  </a:cubicBezTo>
                  <a:cubicBezTo>
                    <a:pt x="10186" y="10096"/>
                    <a:pt x="10026" y="10024"/>
                    <a:pt x="9841" y="10024"/>
                  </a:cubicBezTo>
                  <a:cubicBezTo>
                    <a:pt x="9824" y="10024"/>
                    <a:pt x="9806" y="10024"/>
                    <a:pt x="9789" y="10026"/>
                  </a:cubicBezTo>
                  <a:cubicBezTo>
                    <a:pt x="9715" y="10026"/>
                    <a:pt x="9641" y="10040"/>
                    <a:pt x="9582" y="10070"/>
                  </a:cubicBezTo>
                  <a:cubicBezTo>
                    <a:pt x="9567" y="10040"/>
                    <a:pt x="9552" y="10026"/>
                    <a:pt x="9537" y="10011"/>
                  </a:cubicBezTo>
                  <a:lnTo>
                    <a:pt x="14136" y="5427"/>
                  </a:lnTo>
                  <a:lnTo>
                    <a:pt x="19370" y="5427"/>
                  </a:lnTo>
                  <a:lnTo>
                    <a:pt x="24679" y="119"/>
                  </a:lnTo>
                  <a:cubicBezTo>
                    <a:pt x="24605" y="89"/>
                    <a:pt x="24545" y="45"/>
                    <a:pt x="244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807542" y="4569151"/>
              <a:ext cx="493260" cy="334961"/>
            </a:xfrm>
            <a:custGeom>
              <a:avLst/>
              <a:gdLst/>
              <a:ahLst/>
              <a:cxnLst/>
              <a:rect l="l" t="t" r="r" b="b"/>
              <a:pathLst>
                <a:path w="12894" h="8756" extrusionOk="0">
                  <a:moveTo>
                    <a:pt x="12125" y="0"/>
                  </a:moveTo>
                  <a:cubicBezTo>
                    <a:pt x="11711" y="15"/>
                    <a:pt x="11401" y="355"/>
                    <a:pt x="11415" y="769"/>
                  </a:cubicBezTo>
                  <a:cubicBezTo>
                    <a:pt x="11415" y="947"/>
                    <a:pt x="11489" y="1124"/>
                    <a:pt x="11622" y="1257"/>
                  </a:cubicBezTo>
                  <a:cubicBezTo>
                    <a:pt x="11637" y="1272"/>
                    <a:pt x="11637" y="1272"/>
                    <a:pt x="11652" y="1272"/>
                  </a:cubicBezTo>
                  <a:cubicBezTo>
                    <a:pt x="11755" y="1390"/>
                    <a:pt x="11903" y="1449"/>
                    <a:pt x="12051" y="1464"/>
                  </a:cubicBezTo>
                  <a:lnTo>
                    <a:pt x="12051" y="3519"/>
                  </a:lnTo>
                  <a:lnTo>
                    <a:pt x="10750" y="4821"/>
                  </a:lnTo>
                  <a:lnTo>
                    <a:pt x="3697" y="4821"/>
                  </a:lnTo>
                  <a:lnTo>
                    <a:pt x="1139" y="7393"/>
                  </a:lnTo>
                  <a:cubicBezTo>
                    <a:pt x="1006" y="7319"/>
                    <a:pt x="858" y="7275"/>
                    <a:pt x="710" y="7275"/>
                  </a:cubicBezTo>
                  <a:cubicBezTo>
                    <a:pt x="518" y="7290"/>
                    <a:pt x="341" y="7364"/>
                    <a:pt x="207" y="7512"/>
                  </a:cubicBezTo>
                  <a:cubicBezTo>
                    <a:pt x="74" y="7660"/>
                    <a:pt x="0" y="7852"/>
                    <a:pt x="0" y="8044"/>
                  </a:cubicBezTo>
                  <a:cubicBezTo>
                    <a:pt x="15" y="8236"/>
                    <a:pt x="89" y="8414"/>
                    <a:pt x="222" y="8532"/>
                  </a:cubicBezTo>
                  <a:cubicBezTo>
                    <a:pt x="222" y="8547"/>
                    <a:pt x="237" y="8547"/>
                    <a:pt x="237" y="8562"/>
                  </a:cubicBezTo>
                  <a:cubicBezTo>
                    <a:pt x="372" y="8683"/>
                    <a:pt x="545" y="8756"/>
                    <a:pt x="721" y="8756"/>
                  </a:cubicBezTo>
                  <a:cubicBezTo>
                    <a:pt x="737" y="8756"/>
                    <a:pt x="753" y="8755"/>
                    <a:pt x="769" y="8754"/>
                  </a:cubicBezTo>
                  <a:cubicBezTo>
                    <a:pt x="962" y="8754"/>
                    <a:pt x="1154" y="8665"/>
                    <a:pt x="1287" y="8517"/>
                  </a:cubicBezTo>
                  <a:cubicBezTo>
                    <a:pt x="1420" y="8369"/>
                    <a:pt x="1494" y="8192"/>
                    <a:pt x="1479" y="7985"/>
                  </a:cubicBezTo>
                  <a:cubicBezTo>
                    <a:pt x="1479" y="7822"/>
                    <a:pt x="1405" y="7660"/>
                    <a:pt x="1302" y="7541"/>
                  </a:cubicBezTo>
                  <a:lnTo>
                    <a:pt x="3800" y="5042"/>
                  </a:lnTo>
                  <a:lnTo>
                    <a:pt x="10839" y="5042"/>
                  </a:lnTo>
                  <a:lnTo>
                    <a:pt x="12273" y="3623"/>
                  </a:lnTo>
                  <a:lnTo>
                    <a:pt x="12273" y="1464"/>
                  </a:lnTo>
                  <a:cubicBezTo>
                    <a:pt x="12628" y="1405"/>
                    <a:pt x="12894" y="1080"/>
                    <a:pt x="12879" y="710"/>
                  </a:cubicBezTo>
                  <a:cubicBezTo>
                    <a:pt x="12864" y="311"/>
                    <a:pt x="12539" y="0"/>
                    <a:pt x="1215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921235" y="4821401"/>
              <a:ext cx="609785" cy="377347"/>
            </a:xfrm>
            <a:custGeom>
              <a:avLst/>
              <a:gdLst/>
              <a:ahLst/>
              <a:cxnLst/>
              <a:rect l="l" t="t" r="r" b="b"/>
              <a:pathLst>
                <a:path w="15940" h="9864" extrusionOk="0">
                  <a:moveTo>
                    <a:pt x="15156" y="1"/>
                  </a:moveTo>
                  <a:cubicBezTo>
                    <a:pt x="14757" y="31"/>
                    <a:pt x="14432" y="371"/>
                    <a:pt x="14447" y="770"/>
                  </a:cubicBezTo>
                  <a:cubicBezTo>
                    <a:pt x="14461" y="918"/>
                    <a:pt x="14506" y="1051"/>
                    <a:pt x="14580" y="1169"/>
                  </a:cubicBezTo>
                  <a:lnTo>
                    <a:pt x="9567" y="6182"/>
                  </a:lnTo>
                  <a:lnTo>
                    <a:pt x="3460" y="6182"/>
                  </a:lnTo>
                  <a:lnTo>
                    <a:pt x="1139" y="8503"/>
                  </a:lnTo>
                  <a:cubicBezTo>
                    <a:pt x="1036" y="8426"/>
                    <a:pt x="910" y="8382"/>
                    <a:pt x="771" y="8382"/>
                  </a:cubicBezTo>
                  <a:cubicBezTo>
                    <a:pt x="751" y="8382"/>
                    <a:pt x="731" y="8383"/>
                    <a:pt x="710" y="8385"/>
                  </a:cubicBezTo>
                  <a:cubicBezTo>
                    <a:pt x="518" y="8385"/>
                    <a:pt x="326" y="8473"/>
                    <a:pt x="193" y="8621"/>
                  </a:cubicBezTo>
                  <a:cubicBezTo>
                    <a:pt x="60" y="8769"/>
                    <a:pt x="0" y="8947"/>
                    <a:pt x="0" y="9154"/>
                  </a:cubicBezTo>
                  <a:cubicBezTo>
                    <a:pt x="15" y="9331"/>
                    <a:pt x="89" y="9508"/>
                    <a:pt x="222" y="9642"/>
                  </a:cubicBezTo>
                  <a:cubicBezTo>
                    <a:pt x="222" y="9642"/>
                    <a:pt x="237" y="9656"/>
                    <a:pt x="237" y="9656"/>
                  </a:cubicBezTo>
                  <a:cubicBezTo>
                    <a:pt x="385" y="9789"/>
                    <a:pt x="577" y="9863"/>
                    <a:pt x="769" y="9863"/>
                  </a:cubicBezTo>
                  <a:cubicBezTo>
                    <a:pt x="962" y="9849"/>
                    <a:pt x="1154" y="9760"/>
                    <a:pt x="1287" y="9627"/>
                  </a:cubicBezTo>
                  <a:cubicBezTo>
                    <a:pt x="1420" y="9479"/>
                    <a:pt x="1479" y="9287"/>
                    <a:pt x="1479" y="9094"/>
                  </a:cubicBezTo>
                  <a:cubicBezTo>
                    <a:pt x="1464" y="8932"/>
                    <a:pt x="1405" y="8769"/>
                    <a:pt x="1302" y="8651"/>
                  </a:cubicBezTo>
                  <a:lnTo>
                    <a:pt x="3549" y="6403"/>
                  </a:lnTo>
                  <a:lnTo>
                    <a:pt x="9656" y="6403"/>
                  </a:lnTo>
                  <a:lnTo>
                    <a:pt x="14742" y="1332"/>
                  </a:lnTo>
                  <a:cubicBezTo>
                    <a:pt x="14862" y="1425"/>
                    <a:pt x="15005" y="1482"/>
                    <a:pt x="15162" y="1482"/>
                  </a:cubicBezTo>
                  <a:cubicBezTo>
                    <a:pt x="15179" y="1482"/>
                    <a:pt x="15197" y="1481"/>
                    <a:pt x="15215" y="1480"/>
                  </a:cubicBezTo>
                  <a:cubicBezTo>
                    <a:pt x="15629" y="1465"/>
                    <a:pt x="15940" y="1125"/>
                    <a:pt x="15925" y="711"/>
                  </a:cubicBezTo>
                  <a:cubicBezTo>
                    <a:pt x="15910" y="326"/>
                    <a:pt x="15585" y="1"/>
                    <a:pt x="151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846562" y="4350258"/>
              <a:ext cx="695208" cy="600183"/>
            </a:xfrm>
            <a:custGeom>
              <a:avLst/>
              <a:gdLst/>
              <a:ahLst/>
              <a:cxnLst/>
              <a:rect l="l" t="t" r="r" b="b"/>
              <a:pathLst>
                <a:path w="18173" h="15689" extrusionOk="0">
                  <a:moveTo>
                    <a:pt x="17951" y="0"/>
                  </a:moveTo>
                  <a:lnTo>
                    <a:pt x="13456" y="4480"/>
                  </a:lnTo>
                  <a:lnTo>
                    <a:pt x="13456" y="9818"/>
                  </a:lnTo>
                  <a:lnTo>
                    <a:pt x="11046" y="12243"/>
                  </a:lnTo>
                  <a:lnTo>
                    <a:pt x="3298" y="12243"/>
                  </a:lnTo>
                  <a:lnTo>
                    <a:pt x="1184" y="14343"/>
                  </a:lnTo>
                  <a:lnTo>
                    <a:pt x="1184" y="14357"/>
                  </a:lnTo>
                  <a:cubicBezTo>
                    <a:pt x="1064" y="14265"/>
                    <a:pt x="921" y="14207"/>
                    <a:pt x="764" y="14207"/>
                  </a:cubicBezTo>
                  <a:cubicBezTo>
                    <a:pt x="746" y="14207"/>
                    <a:pt x="729" y="14208"/>
                    <a:pt x="710" y="14210"/>
                  </a:cubicBezTo>
                  <a:cubicBezTo>
                    <a:pt x="518" y="14210"/>
                    <a:pt x="341" y="14298"/>
                    <a:pt x="208" y="14446"/>
                  </a:cubicBezTo>
                  <a:cubicBezTo>
                    <a:pt x="75" y="14594"/>
                    <a:pt x="1" y="14771"/>
                    <a:pt x="1" y="14978"/>
                  </a:cubicBezTo>
                  <a:cubicBezTo>
                    <a:pt x="15" y="15156"/>
                    <a:pt x="89" y="15333"/>
                    <a:pt x="222" y="15466"/>
                  </a:cubicBezTo>
                  <a:cubicBezTo>
                    <a:pt x="222" y="15466"/>
                    <a:pt x="237" y="15481"/>
                    <a:pt x="237" y="15481"/>
                  </a:cubicBezTo>
                  <a:cubicBezTo>
                    <a:pt x="385" y="15614"/>
                    <a:pt x="577" y="15688"/>
                    <a:pt x="770" y="15688"/>
                  </a:cubicBezTo>
                  <a:cubicBezTo>
                    <a:pt x="977" y="15673"/>
                    <a:pt x="1154" y="15585"/>
                    <a:pt x="1287" y="15452"/>
                  </a:cubicBezTo>
                  <a:cubicBezTo>
                    <a:pt x="1420" y="15304"/>
                    <a:pt x="1494" y="15112"/>
                    <a:pt x="1479" y="14919"/>
                  </a:cubicBezTo>
                  <a:cubicBezTo>
                    <a:pt x="1479" y="14757"/>
                    <a:pt x="1420" y="14624"/>
                    <a:pt x="1331" y="14505"/>
                  </a:cubicBezTo>
                  <a:lnTo>
                    <a:pt x="3387" y="12465"/>
                  </a:lnTo>
                  <a:lnTo>
                    <a:pt x="11135" y="12465"/>
                  </a:lnTo>
                  <a:lnTo>
                    <a:pt x="13678" y="9907"/>
                  </a:lnTo>
                  <a:lnTo>
                    <a:pt x="13678" y="4584"/>
                  </a:lnTo>
                  <a:lnTo>
                    <a:pt x="18173" y="89"/>
                  </a:lnTo>
                  <a:cubicBezTo>
                    <a:pt x="18099" y="59"/>
                    <a:pt x="18025" y="30"/>
                    <a:pt x="1795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987989" y="4608706"/>
              <a:ext cx="167442" cy="56617"/>
            </a:xfrm>
            <a:custGeom>
              <a:avLst/>
              <a:gdLst/>
              <a:ahLst/>
              <a:cxnLst/>
              <a:rect l="l" t="t" r="r" b="b"/>
              <a:pathLst>
                <a:path w="4377" h="1480" extrusionOk="0">
                  <a:moveTo>
                    <a:pt x="3635" y="1"/>
                  </a:moveTo>
                  <a:cubicBezTo>
                    <a:pt x="3626" y="1"/>
                    <a:pt x="3617" y="1"/>
                    <a:pt x="3608" y="1"/>
                  </a:cubicBezTo>
                  <a:cubicBezTo>
                    <a:pt x="3224" y="16"/>
                    <a:pt x="2928" y="312"/>
                    <a:pt x="2898" y="667"/>
                  </a:cubicBezTo>
                  <a:lnTo>
                    <a:pt x="1479" y="667"/>
                  </a:lnTo>
                  <a:cubicBezTo>
                    <a:pt x="1464" y="489"/>
                    <a:pt x="1390" y="327"/>
                    <a:pt x="1242" y="194"/>
                  </a:cubicBezTo>
                  <a:cubicBezTo>
                    <a:pt x="1109" y="75"/>
                    <a:pt x="932" y="1"/>
                    <a:pt x="754" y="1"/>
                  </a:cubicBezTo>
                  <a:lnTo>
                    <a:pt x="725" y="1"/>
                  </a:lnTo>
                  <a:cubicBezTo>
                    <a:pt x="311" y="16"/>
                    <a:pt x="0" y="356"/>
                    <a:pt x="15" y="770"/>
                  </a:cubicBezTo>
                  <a:cubicBezTo>
                    <a:pt x="15" y="948"/>
                    <a:pt x="89" y="1125"/>
                    <a:pt x="222" y="1258"/>
                  </a:cubicBezTo>
                  <a:cubicBezTo>
                    <a:pt x="237" y="1273"/>
                    <a:pt x="237" y="1273"/>
                    <a:pt x="252" y="1288"/>
                  </a:cubicBezTo>
                  <a:cubicBezTo>
                    <a:pt x="385" y="1421"/>
                    <a:pt x="577" y="1480"/>
                    <a:pt x="769" y="1480"/>
                  </a:cubicBezTo>
                  <a:cubicBezTo>
                    <a:pt x="1124" y="1465"/>
                    <a:pt x="1405" y="1214"/>
                    <a:pt x="1464" y="889"/>
                  </a:cubicBezTo>
                  <a:lnTo>
                    <a:pt x="2913" y="889"/>
                  </a:lnTo>
                  <a:cubicBezTo>
                    <a:pt x="2943" y="1036"/>
                    <a:pt x="3002" y="1155"/>
                    <a:pt x="3105" y="1258"/>
                  </a:cubicBezTo>
                  <a:cubicBezTo>
                    <a:pt x="3253" y="1406"/>
                    <a:pt x="3445" y="1480"/>
                    <a:pt x="3652" y="1480"/>
                  </a:cubicBezTo>
                  <a:cubicBezTo>
                    <a:pt x="4066" y="1465"/>
                    <a:pt x="4377" y="1110"/>
                    <a:pt x="4362" y="711"/>
                  </a:cubicBezTo>
                  <a:cubicBezTo>
                    <a:pt x="4348" y="307"/>
                    <a:pt x="4023" y="1"/>
                    <a:pt x="36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8"/>
          <p:cNvSpPr/>
          <p:nvPr/>
        </p:nvSpPr>
        <p:spPr>
          <a:xfrm flipV="1">
            <a:off x="2660926" y="4349965"/>
            <a:ext cx="3734700" cy="45719"/>
          </a:xfrm>
          <a:prstGeom prst="rect">
            <a:avLst/>
          </a:prstGeom>
          <a:gradFill>
            <a:gsLst>
              <a:gs pos="0">
                <a:srgbClr val="49E1BB"/>
              </a:gs>
              <a:gs pos="100000">
                <a:srgbClr val="1E8A6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8"/>
          <p:cNvSpPr/>
          <p:nvPr/>
        </p:nvSpPr>
        <p:spPr>
          <a:xfrm rot="-1168698">
            <a:off x="7406920" y="4100048"/>
            <a:ext cx="2417456" cy="1593676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8"/>
          <p:cNvSpPr/>
          <p:nvPr/>
        </p:nvSpPr>
        <p:spPr>
          <a:xfrm rot="-1168698">
            <a:off x="-680355" y="-261827"/>
            <a:ext cx="2417456" cy="1593676"/>
          </a:xfrm>
          <a:prstGeom prst="ellipse">
            <a:avLst/>
          </a:prstGeom>
          <a:gradFill>
            <a:gsLst>
              <a:gs pos="0">
                <a:srgbClr val="5FFFF1">
                  <a:alpha val="54509"/>
                </a:srgbClr>
              </a:gs>
              <a:gs pos="23000">
                <a:srgbClr val="21C79D">
                  <a:alpha val="3725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0F16A3E9-BAB8-3DD8-B992-1519B1E0E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>
            <a:extLst>
              <a:ext uri="{FF2B5EF4-FFF2-40B4-BE49-F238E27FC236}">
                <a16:creationId xmlns:a16="http://schemas.microsoft.com/office/drawing/2014/main" id="{3B4DF7ED-101F-9D24-E986-FDEC0849F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676" y="388259"/>
            <a:ext cx="41663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OBJECT DETECTION</a:t>
            </a:r>
            <a:endParaRPr sz="3200" dirty="0"/>
          </a:p>
        </p:txBody>
      </p:sp>
      <p:sp>
        <p:nvSpPr>
          <p:cNvPr id="478" name="Google Shape;478;p32">
            <a:extLst>
              <a:ext uri="{FF2B5EF4-FFF2-40B4-BE49-F238E27FC236}">
                <a16:creationId xmlns:a16="http://schemas.microsoft.com/office/drawing/2014/main" id="{4C8FAADB-BF74-7810-97B4-19C369897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330" y="1078533"/>
            <a:ext cx="4398694" cy="335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dirty="0"/>
              <a:t>Object detection is to find and recognize objects in an image or video. It not only identifies what objects are present but also shows their exact locations using boxes. </a:t>
            </a:r>
          </a:p>
          <a:p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C000"/>
                </a:solidFill>
              </a:rPr>
              <a:t>Object Classification</a:t>
            </a:r>
            <a:r>
              <a:rPr lang="en-US" sz="1600" dirty="0">
                <a:solidFill>
                  <a:srgbClr val="FFC000"/>
                </a:solidFill>
              </a:rPr>
              <a:t> – </a:t>
            </a:r>
            <a:r>
              <a:rPr lang="en-US" sz="1600" dirty="0"/>
              <a:t>Identifying what the object is (e.g., car, person, dog).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C000"/>
                </a:solidFill>
              </a:rPr>
              <a:t>Object Localization</a:t>
            </a:r>
            <a:r>
              <a:rPr lang="en-US" sz="1600" dirty="0">
                <a:solidFill>
                  <a:srgbClr val="FFC000"/>
                </a:solidFill>
              </a:rPr>
              <a:t> – </a:t>
            </a:r>
            <a:r>
              <a:rPr lang="en-US" sz="1600" dirty="0"/>
              <a:t>Determining where the object is in the image using bounding boxes.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FFC000"/>
                </a:solidFill>
              </a:rPr>
              <a:t>Multiple Object Detection</a:t>
            </a:r>
            <a:r>
              <a:rPr lang="en-US" sz="1600" dirty="0">
                <a:solidFill>
                  <a:srgbClr val="FFC000"/>
                </a:solidFill>
              </a:rPr>
              <a:t> – </a:t>
            </a:r>
            <a:r>
              <a:rPr lang="en-US" sz="1600" dirty="0"/>
              <a:t>Detecting and identifying multiple objects in the same image or video.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01E6E-57D0-9E0F-0129-8F43DCAD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11" y="3731078"/>
            <a:ext cx="1663738" cy="12422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FB1C8-1B63-FB2A-1D45-B8A03CAE2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534" y="1936225"/>
            <a:ext cx="1914825" cy="14297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92694" lon="1206451" rev="230052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156E9-2ABF-026B-A002-D2D6C47A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05" y="1978548"/>
            <a:ext cx="1801460" cy="13450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FDC92-C4C1-05CA-F35E-57C7CBA47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534" y="337039"/>
            <a:ext cx="1960766" cy="13613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0" lon="1794001" rev="0"/>
            </a:camera>
            <a:lightRig rig="threePt" dir="t"/>
          </a:scene3d>
          <a:sp3d>
            <a:bevelT w="63500" h="508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887E86-3B71-8BAD-3DA1-EE3CEC94D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300" y="280274"/>
            <a:ext cx="1823265" cy="13613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7AA78-4455-59E1-B4C0-F65668B50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534" y="3603776"/>
            <a:ext cx="1775338" cy="13255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71929" lon="1506158" rev="245947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763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458D70D5-899A-3051-7502-715E4DBF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756D85-99D0-2AC0-AD38-15084E93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4" y="3497980"/>
            <a:ext cx="1926377" cy="572700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IMAGE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E26DEBB9-C1AD-9FF1-579A-45E0A6CE6F2C}"/>
              </a:ext>
            </a:extLst>
          </p:cNvPr>
          <p:cNvSpPr txBox="1">
            <a:spLocks/>
          </p:cNvSpPr>
          <p:nvPr/>
        </p:nvSpPr>
        <p:spPr>
          <a:xfrm>
            <a:off x="2303344" y="3497980"/>
            <a:ext cx="1926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None/>
              <a:defRPr sz="27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2000" dirty="0">
                <a:solidFill>
                  <a:srgbClr val="FFC000"/>
                </a:solidFill>
              </a:rPr>
              <a:t>LOCALIZATION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8269FA28-386B-78AD-5AA2-B449C3D63294}"/>
              </a:ext>
            </a:extLst>
          </p:cNvPr>
          <p:cNvSpPr txBox="1">
            <a:spLocks/>
          </p:cNvSpPr>
          <p:nvPr/>
        </p:nvSpPr>
        <p:spPr>
          <a:xfrm>
            <a:off x="4366896" y="3497980"/>
            <a:ext cx="21512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None/>
              <a:defRPr sz="27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2000" dirty="0">
                <a:solidFill>
                  <a:srgbClr val="FFC000"/>
                </a:solidFill>
              </a:rPr>
              <a:t>CLASSIFICATION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31BA13FF-4324-D6A4-2734-E7BD33CB964F}"/>
              </a:ext>
            </a:extLst>
          </p:cNvPr>
          <p:cNvSpPr txBox="1">
            <a:spLocks/>
          </p:cNvSpPr>
          <p:nvPr/>
        </p:nvSpPr>
        <p:spPr>
          <a:xfrm>
            <a:off x="7061376" y="3497980"/>
            <a:ext cx="21512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None/>
              <a:defRPr sz="27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ctr"/>
            <a:r>
              <a:rPr lang="en-US" sz="2000" dirty="0">
                <a:solidFill>
                  <a:srgbClr val="FFC000"/>
                </a:solidFill>
              </a:rPr>
              <a:t>OBJECT DETECTION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23" name="Equals 22">
            <a:extLst>
              <a:ext uri="{FF2B5EF4-FFF2-40B4-BE49-F238E27FC236}">
                <a16:creationId xmlns:a16="http://schemas.microsoft.com/office/drawing/2014/main" id="{1AB11FEE-0AA5-AEE9-69A9-7E631322FF6B}"/>
              </a:ext>
            </a:extLst>
          </p:cNvPr>
          <p:cNvSpPr/>
          <p:nvPr/>
        </p:nvSpPr>
        <p:spPr>
          <a:xfrm>
            <a:off x="6415896" y="2346198"/>
            <a:ext cx="518844" cy="451104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A378DDFC-DBEE-3FA0-D8A1-872EFD5E9AF0}"/>
              </a:ext>
            </a:extLst>
          </p:cNvPr>
          <p:cNvSpPr txBox="1">
            <a:spLocks/>
          </p:cNvSpPr>
          <p:nvPr/>
        </p:nvSpPr>
        <p:spPr>
          <a:xfrm>
            <a:off x="820514" y="289952"/>
            <a:ext cx="7649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None/>
              <a:defRPr sz="27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ctr"/>
            <a:r>
              <a:rPr lang="en-US" sz="4000" dirty="0"/>
              <a:t>WORKING</a:t>
            </a:r>
            <a:endParaRPr lang="en-IN" sz="4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8D0C9C-B2C0-988B-46F4-1C7460873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504" t="23341" r="15188"/>
          <a:stretch/>
        </p:blipFill>
        <p:spPr>
          <a:xfrm>
            <a:off x="229911" y="1733854"/>
            <a:ext cx="1958761" cy="1764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6624AF-3F08-607A-D1DE-B8C96DD44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937" t="23104" r="14746"/>
          <a:stretch/>
        </p:blipFill>
        <p:spPr>
          <a:xfrm>
            <a:off x="2345432" y="1733256"/>
            <a:ext cx="1952847" cy="17641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EA0FE0-2803-2B1E-6CF6-21C1939FA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978" t="23104" r="14705"/>
          <a:stretch/>
        </p:blipFill>
        <p:spPr>
          <a:xfrm>
            <a:off x="7061376" y="1739676"/>
            <a:ext cx="1952847" cy="17641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9608F7-4CE6-B90D-0BC9-230DF38F8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855" t="22593" r="15139" b="40"/>
          <a:stretch/>
        </p:blipFill>
        <p:spPr>
          <a:xfrm>
            <a:off x="4462012" y="1734780"/>
            <a:ext cx="1929452" cy="1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OBJECT DETECTION MODELS</a:t>
            </a:r>
            <a:endParaRPr sz="4000" dirty="0"/>
          </a:p>
        </p:txBody>
      </p:sp>
      <p:sp>
        <p:nvSpPr>
          <p:cNvPr id="420" name="Google Shape;420;p30"/>
          <p:cNvSpPr txBox="1">
            <a:spLocks noGrp="1"/>
          </p:cNvSpPr>
          <p:nvPr>
            <p:ph type="title" idx="2"/>
          </p:nvPr>
        </p:nvSpPr>
        <p:spPr>
          <a:xfrm>
            <a:off x="2456738" y="2803781"/>
            <a:ext cx="7347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2" name="Google Shape;422;p30"/>
          <p:cNvSpPr txBox="1">
            <a:spLocks noGrp="1"/>
          </p:cNvSpPr>
          <p:nvPr>
            <p:ph type="title" idx="4"/>
          </p:nvPr>
        </p:nvSpPr>
        <p:spPr>
          <a:xfrm>
            <a:off x="4159364" y="2813711"/>
            <a:ext cx="7347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4" name="Google Shape;424;p30"/>
          <p:cNvSpPr txBox="1">
            <a:spLocks noGrp="1"/>
          </p:cNvSpPr>
          <p:nvPr>
            <p:ph type="title" idx="6"/>
          </p:nvPr>
        </p:nvSpPr>
        <p:spPr>
          <a:xfrm>
            <a:off x="5895521" y="2813711"/>
            <a:ext cx="7347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6" name="Google Shape;426;p30"/>
          <p:cNvSpPr txBox="1">
            <a:spLocks noGrp="1"/>
          </p:cNvSpPr>
          <p:nvPr>
            <p:ph type="subTitle" idx="1"/>
          </p:nvPr>
        </p:nvSpPr>
        <p:spPr>
          <a:xfrm>
            <a:off x="1456663" y="1754667"/>
            <a:ext cx="2734849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C000"/>
                </a:solidFill>
              </a:rPr>
              <a:t>FASTER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C000"/>
                </a:solidFill>
              </a:rPr>
              <a:t> RCNN</a:t>
            </a:r>
            <a:endParaRPr sz="2800" dirty="0">
              <a:solidFill>
                <a:srgbClr val="FFC000"/>
              </a:solidFill>
            </a:endParaRPr>
          </a:p>
        </p:txBody>
      </p:sp>
      <p:sp>
        <p:nvSpPr>
          <p:cNvPr id="427" name="Google Shape;427;p30"/>
          <p:cNvSpPr txBox="1">
            <a:spLocks noGrp="1"/>
          </p:cNvSpPr>
          <p:nvPr>
            <p:ph type="subTitle" idx="8"/>
          </p:nvPr>
        </p:nvSpPr>
        <p:spPr>
          <a:xfrm>
            <a:off x="3462464" y="2164028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C000"/>
                </a:solidFill>
              </a:rPr>
              <a:t>SSD</a:t>
            </a:r>
            <a:endParaRPr sz="2800" dirty="0">
              <a:solidFill>
                <a:srgbClr val="FFC000"/>
              </a:solidFill>
            </a:endParaRPr>
          </a:p>
        </p:txBody>
      </p:sp>
      <p:sp>
        <p:nvSpPr>
          <p:cNvPr id="428" name="Google Shape;428;p30"/>
          <p:cNvSpPr txBox="1">
            <a:spLocks noGrp="1"/>
          </p:cNvSpPr>
          <p:nvPr>
            <p:ph type="subTitle" idx="9"/>
          </p:nvPr>
        </p:nvSpPr>
        <p:spPr>
          <a:xfrm>
            <a:off x="5198621" y="2168847"/>
            <a:ext cx="2128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C000"/>
                </a:solidFill>
              </a:rPr>
              <a:t>YOLO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Newsletter by Slidesgo ">
  <a:themeElements>
    <a:clrScheme name="Simple Light">
      <a:dk1>
        <a:srgbClr val="F5F5F5"/>
      </a:dk1>
      <a:lt1>
        <a:srgbClr val="00211A"/>
      </a:lt1>
      <a:dk2>
        <a:srgbClr val="091915"/>
      </a:dk2>
      <a:lt2>
        <a:srgbClr val="00483F"/>
      </a:lt2>
      <a:accent1>
        <a:srgbClr val="03AB6F"/>
      </a:accent1>
      <a:accent2>
        <a:srgbClr val="00B491"/>
      </a:accent2>
      <a:accent3>
        <a:srgbClr val="21C79D"/>
      </a:accent3>
      <a:accent4>
        <a:srgbClr val="5FFFF1"/>
      </a:accent4>
      <a:accent5>
        <a:srgbClr val="FFFFFF"/>
      </a:accent5>
      <a:accent6>
        <a:srgbClr val="FFFFFF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102</Words>
  <Application>Microsoft Office PowerPoint</Application>
  <PresentationFormat>On-screen Show (16:9)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Raleway</vt:lpstr>
      <vt:lpstr>Albert Sans</vt:lpstr>
      <vt:lpstr>Nunito Light</vt:lpstr>
      <vt:lpstr>Alata</vt:lpstr>
      <vt:lpstr>Arial</vt:lpstr>
      <vt:lpstr>Tech Startup Newsletter by Slidesgo </vt:lpstr>
      <vt:lpstr>OBJECT DETECTION</vt:lpstr>
      <vt:lpstr>OBJECT DETECTION</vt:lpstr>
      <vt:lpstr>IMAGE</vt:lpstr>
      <vt:lpstr>OBJECT DETECTION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Saini</cp:lastModifiedBy>
  <cp:revision>5</cp:revision>
  <dcterms:modified xsi:type="dcterms:W3CDTF">2025-03-09T10:21:59Z</dcterms:modified>
</cp:coreProperties>
</file>